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  <p:sldMasterId id="2147483648" r:id="rId7"/>
  </p:sldMasterIdLst>
  <p:sldIdLst>
    <p:sldId id="330" r:id="rId8"/>
    <p:sldId id="331" r:id="rId9"/>
    <p:sldId id="334" r:id="rId10"/>
    <p:sldId id="335" r:id="rId11"/>
    <p:sldId id="351" r:id="rId12"/>
    <p:sldId id="356" r:id="rId13"/>
    <p:sldId id="344" r:id="rId14"/>
    <p:sldId id="352" r:id="rId15"/>
    <p:sldId id="353" r:id="rId16"/>
    <p:sldId id="354" r:id="rId17"/>
    <p:sldId id="350" r:id="rId18"/>
    <p:sldId id="338" r:id="rId19"/>
    <p:sldId id="355" r:id="rId20"/>
    <p:sldId id="340" r:id="rId21"/>
    <p:sldId id="358" r:id="rId22"/>
    <p:sldId id="361" r:id="rId23"/>
    <p:sldId id="362" r:id="rId24"/>
    <p:sldId id="363" r:id="rId25"/>
    <p:sldId id="364" r:id="rId26"/>
    <p:sldId id="365" r:id="rId27"/>
    <p:sldId id="366" r:id="rId28"/>
    <p:sldId id="3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F6939-2DE7-904E-0FA6-66AD66550EF6}" v="24" dt="2025-08-11T20:43:05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o, Greg" userId="S::greg.angelo@theamericancollege.edu::ed2a6354-bbc1-47e3-8418-e330597d62c9" providerId="AD" clId="Web-{A70F6939-2DE7-904E-0FA6-66AD66550EF6}"/>
    <pc:docChg chg="addSld delSld">
      <pc:chgData name="Angelo, Greg" userId="S::greg.angelo@theamericancollege.edu::ed2a6354-bbc1-47e3-8418-e330597d62c9" providerId="AD" clId="Web-{A70F6939-2DE7-904E-0FA6-66AD66550EF6}" dt="2025-08-11T20:43:05.322" v="23"/>
      <pc:docMkLst>
        <pc:docMk/>
      </pc:docMkLst>
      <pc:sldChg chg="add del">
        <pc:chgData name="Angelo, Greg" userId="S::greg.angelo@theamericancollege.edu::ed2a6354-bbc1-47e3-8418-e330597d62c9" providerId="AD" clId="Web-{A70F6939-2DE7-904E-0FA6-66AD66550EF6}" dt="2025-08-11T20:43:04.900" v="16"/>
        <pc:sldMkLst>
          <pc:docMk/>
          <pc:sldMk cId="1454481545" sldId="358"/>
        </pc:sldMkLst>
      </pc:sldChg>
      <pc:sldChg chg="add del">
        <pc:chgData name="Angelo, Greg" userId="S::greg.angelo@theamericancollege.edu::ed2a6354-bbc1-47e3-8418-e330597d62c9" providerId="AD" clId="Web-{A70F6939-2DE7-904E-0FA6-66AD66550EF6}" dt="2025-08-11T20:43:04.963" v="17"/>
        <pc:sldMkLst>
          <pc:docMk/>
          <pc:sldMk cId="2103674420" sldId="361"/>
        </pc:sldMkLst>
      </pc:sldChg>
      <pc:sldChg chg="add del">
        <pc:chgData name="Angelo, Greg" userId="S::greg.angelo@theamericancollege.edu::ed2a6354-bbc1-47e3-8418-e330597d62c9" providerId="AD" clId="Web-{A70F6939-2DE7-904E-0FA6-66AD66550EF6}" dt="2025-08-11T20:43:05.010" v="18"/>
        <pc:sldMkLst>
          <pc:docMk/>
          <pc:sldMk cId="3672709457" sldId="362"/>
        </pc:sldMkLst>
      </pc:sldChg>
      <pc:sldChg chg="add del">
        <pc:chgData name="Angelo, Greg" userId="S::greg.angelo@theamericancollege.edu::ed2a6354-bbc1-47e3-8418-e330597d62c9" providerId="AD" clId="Web-{A70F6939-2DE7-904E-0FA6-66AD66550EF6}" dt="2025-08-11T20:43:05.072" v="19"/>
        <pc:sldMkLst>
          <pc:docMk/>
          <pc:sldMk cId="1097626053" sldId="363"/>
        </pc:sldMkLst>
      </pc:sldChg>
      <pc:sldChg chg="add del">
        <pc:chgData name="Angelo, Greg" userId="S::greg.angelo@theamericancollege.edu::ed2a6354-bbc1-47e3-8418-e330597d62c9" providerId="AD" clId="Web-{A70F6939-2DE7-904E-0FA6-66AD66550EF6}" dt="2025-08-11T20:43:05.135" v="20"/>
        <pc:sldMkLst>
          <pc:docMk/>
          <pc:sldMk cId="1421375886" sldId="364"/>
        </pc:sldMkLst>
      </pc:sldChg>
      <pc:sldChg chg="add del">
        <pc:chgData name="Angelo, Greg" userId="S::greg.angelo@theamericancollege.edu::ed2a6354-bbc1-47e3-8418-e330597d62c9" providerId="AD" clId="Web-{A70F6939-2DE7-904E-0FA6-66AD66550EF6}" dt="2025-08-11T20:43:05.197" v="21"/>
        <pc:sldMkLst>
          <pc:docMk/>
          <pc:sldMk cId="887955018" sldId="365"/>
        </pc:sldMkLst>
      </pc:sldChg>
      <pc:sldChg chg="add del">
        <pc:chgData name="Angelo, Greg" userId="S::greg.angelo@theamericancollege.edu::ed2a6354-bbc1-47e3-8418-e330597d62c9" providerId="AD" clId="Web-{A70F6939-2DE7-904E-0FA6-66AD66550EF6}" dt="2025-08-11T20:43:05.260" v="22"/>
        <pc:sldMkLst>
          <pc:docMk/>
          <pc:sldMk cId="1315584893" sldId="366"/>
        </pc:sldMkLst>
      </pc:sldChg>
      <pc:sldChg chg="add del">
        <pc:chgData name="Angelo, Greg" userId="S::greg.angelo@theamericancollege.edu::ed2a6354-bbc1-47e3-8418-e330597d62c9" providerId="AD" clId="Web-{A70F6939-2DE7-904E-0FA6-66AD66550EF6}" dt="2025-08-11T20:43:05.322" v="23"/>
        <pc:sldMkLst>
          <pc:docMk/>
          <pc:sldMk cId="3969362747" sldId="367"/>
        </pc:sldMkLst>
      </pc:sldChg>
      <pc:sldMasterChg chg="addSldLayout delSldLayout">
        <pc:chgData name="Angelo, Greg" userId="S::greg.angelo@theamericancollege.edu::ed2a6354-bbc1-47e3-8418-e330597d62c9" providerId="AD" clId="Web-{A70F6939-2DE7-904E-0FA6-66AD66550EF6}" dt="2025-08-11T20:42:56.838" v="15"/>
        <pc:sldMasterMkLst>
          <pc:docMk/>
          <pc:sldMasterMk cId="1967970923" sldId="2147483671"/>
        </pc:sldMasterMkLst>
        <pc:sldLayoutChg chg="add del replId">
          <pc:chgData name="Angelo, Greg" userId="S::greg.angelo@theamericancollege.edu::ed2a6354-bbc1-47e3-8418-e330597d62c9" providerId="AD" clId="Web-{A70F6939-2DE7-904E-0FA6-66AD66550EF6}" dt="2025-08-11T20:42:56.838" v="15"/>
          <pc:sldLayoutMkLst>
            <pc:docMk/>
            <pc:sldMasterMk cId="1967970923" sldId="2147483671"/>
            <pc:sldLayoutMk cId="2306470490" sldId="2147483693"/>
          </pc:sldLayoutMkLst>
        </pc:sldLayoutChg>
      </pc:sldMasterChg>
      <pc:sldMasterChg chg="addSldLayout">
        <pc:chgData name="Angelo, Greg" userId="S::greg.angelo@theamericancollege.edu::ed2a6354-bbc1-47e3-8418-e330597d62c9" providerId="AD" clId="Web-{A70F6939-2DE7-904E-0FA6-66AD66550EF6}" dt="2025-08-11T20:43:04.900" v="16"/>
        <pc:sldMasterMkLst>
          <pc:docMk/>
          <pc:sldMasterMk cId="524992935" sldId="2147483682"/>
        </pc:sldMasterMkLst>
        <pc:sldLayoutChg chg="add">
          <pc:chgData name="Angelo, Greg" userId="S::greg.angelo@theamericancollege.edu::ed2a6354-bbc1-47e3-8418-e330597d62c9" providerId="AD" clId="Web-{A70F6939-2DE7-904E-0FA6-66AD66550EF6}" dt="2025-08-11T20:43:04.900" v="16"/>
          <pc:sldLayoutMkLst>
            <pc:docMk/>
            <pc:sldMasterMk cId="524992935" sldId="2147483682"/>
            <pc:sldLayoutMk cId="1287484118" sldId="2147483693"/>
          </pc:sldLayoutMkLst>
        </pc:sldLayoutChg>
        <pc:sldLayoutChg chg="add">
          <pc:chgData name="Angelo, Greg" userId="S::greg.angelo@theamericancollege.edu::ed2a6354-bbc1-47e3-8418-e330597d62c9" providerId="AD" clId="Web-{A70F6939-2DE7-904E-0FA6-66AD66550EF6}" dt="2025-08-11T20:43:04.900" v="16"/>
          <pc:sldLayoutMkLst>
            <pc:docMk/>
            <pc:sldMasterMk cId="524992935" sldId="2147483682"/>
            <pc:sldLayoutMk cId="3974267481" sldId="2147483694"/>
          </pc:sldLayoutMkLst>
        </pc:sldLayoutChg>
        <pc:sldLayoutChg chg="add">
          <pc:chgData name="Angelo, Greg" userId="S::greg.angelo@theamericancollege.edu::ed2a6354-bbc1-47e3-8418-e330597d62c9" providerId="AD" clId="Web-{A70F6939-2DE7-904E-0FA6-66AD66550EF6}" dt="2025-08-11T20:43:04.900" v="16"/>
          <pc:sldLayoutMkLst>
            <pc:docMk/>
            <pc:sldMasterMk cId="524992935" sldId="2147483682"/>
            <pc:sldLayoutMk cId="3264247335" sldId="2147483695"/>
          </pc:sldLayoutMkLst>
        </pc:sldLayoutChg>
        <pc:sldLayoutChg chg="add">
          <pc:chgData name="Angelo, Greg" userId="S::greg.angelo@theamericancollege.edu::ed2a6354-bbc1-47e3-8418-e330597d62c9" providerId="AD" clId="Web-{A70F6939-2DE7-904E-0FA6-66AD66550EF6}" dt="2025-08-11T20:43:04.900" v="16"/>
          <pc:sldLayoutMkLst>
            <pc:docMk/>
            <pc:sldMasterMk cId="524992935" sldId="2147483682"/>
            <pc:sldLayoutMk cId="455805928" sldId="2147483696"/>
          </pc:sldLayoutMkLst>
        </pc:sldLayoutChg>
        <pc:sldLayoutChg chg="add">
          <pc:chgData name="Angelo, Greg" userId="S::greg.angelo@theamericancollege.edu::ed2a6354-bbc1-47e3-8418-e330597d62c9" providerId="AD" clId="Web-{A70F6939-2DE7-904E-0FA6-66AD66550EF6}" dt="2025-08-11T20:43:04.900" v="16"/>
          <pc:sldLayoutMkLst>
            <pc:docMk/>
            <pc:sldMasterMk cId="524992935" sldId="2147483682"/>
            <pc:sldLayoutMk cId="448166968" sldId="2147483697"/>
          </pc:sldLayoutMkLst>
        </pc:sldLayoutChg>
        <pc:sldLayoutChg chg="add">
          <pc:chgData name="Angelo, Greg" userId="S::greg.angelo@theamericancollege.edu::ed2a6354-bbc1-47e3-8418-e330597d62c9" providerId="AD" clId="Web-{A70F6939-2DE7-904E-0FA6-66AD66550EF6}" dt="2025-08-11T20:43:04.900" v="16"/>
          <pc:sldLayoutMkLst>
            <pc:docMk/>
            <pc:sldMasterMk cId="524992935" sldId="2147483682"/>
            <pc:sldLayoutMk cId="4159424394" sldId="2147483698"/>
          </pc:sldLayoutMkLst>
        </pc:sldLayoutChg>
        <pc:sldLayoutChg chg="add">
          <pc:chgData name="Angelo, Greg" userId="S::greg.angelo@theamericancollege.edu::ed2a6354-bbc1-47e3-8418-e330597d62c9" providerId="AD" clId="Web-{A70F6939-2DE7-904E-0FA6-66AD66550EF6}" dt="2025-08-11T20:43:04.900" v="16"/>
          <pc:sldLayoutMkLst>
            <pc:docMk/>
            <pc:sldMasterMk cId="524992935" sldId="2147483682"/>
            <pc:sldLayoutMk cId="3974318610" sldId="2147483699"/>
          </pc:sldLayoutMkLst>
        </pc:sldLayoutChg>
        <pc:sldLayoutChg chg="add">
          <pc:chgData name="Angelo, Greg" userId="S::greg.angelo@theamericancollege.edu::ed2a6354-bbc1-47e3-8418-e330597d62c9" providerId="AD" clId="Web-{A70F6939-2DE7-904E-0FA6-66AD66550EF6}" dt="2025-08-11T20:43:04.900" v="16"/>
          <pc:sldLayoutMkLst>
            <pc:docMk/>
            <pc:sldMasterMk cId="524992935" sldId="2147483682"/>
            <pc:sldLayoutMk cId="366656929" sldId="2147483700"/>
          </pc:sldLayoutMkLst>
        </pc:sldLayoutChg>
        <pc:sldLayoutChg chg="add">
          <pc:chgData name="Angelo, Greg" userId="S::greg.angelo@theamericancollege.edu::ed2a6354-bbc1-47e3-8418-e330597d62c9" providerId="AD" clId="Web-{A70F6939-2DE7-904E-0FA6-66AD66550EF6}" dt="2025-08-11T20:43:04.900" v="16"/>
          <pc:sldLayoutMkLst>
            <pc:docMk/>
            <pc:sldMasterMk cId="524992935" sldId="2147483682"/>
            <pc:sldLayoutMk cId="59783432" sldId="2147483701"/>
          </pc:sldLayoutMkLst>
        </pc:sldLayoutChg>
      </pc:sldMasterChg>
    </pc:docChg>
  </pc:docChgLst>
  <pc:docChgLst>
    <pc:chgData name="Ebert, Joan Marie" userId="404195bc-9854-46c5-8794-317b355788e7" providerId="ADAL" clId="{4EC892A3-1DCD-48A6-A1F3-5323496C6CC6}"/>
    <pc:docChg chg="undo redo custSel addSld delSld modSld sldOrd addMainMaster delMainMaster">
      <pc:chgData name="Ebert, Joan Marie" userId="404195bc-9854-46c5-8794-317b355788e7" providerId="ADAL" clId="{4EC892A3-1DCD-48A6-A1F3-5323496C6CC6}" dt="2025-07-24T19:14:17.119" v="6316" actId="20577"/>
      <pc:docMkLst>
        <pc:docMk/>
      </pc:docMkLst>
      <pc:sldChg chg="addSp delSp modSp mod">
        <pc:chgData name="Ebert, Joan Marie" userId="404195bc-9854-46c5-8794-317b355788e7" providerId="ADAL" clId="{4EC892A3-1DCD-48A6-A1F3-5323496C6CC6}" dt="2025-07-24T17:57:25.321" v="4756" actId="6549"/>
        <pc:sldMkLst>
          <pc:docMk/>
          <pc:sldMk cId="1409564506" sldId="330"/>
        </pc:sldMkLst>
        <pc:spChg chg="mod">
          <ac:chgData name="Ebert, Joan Marie" userId="404195bc-9854-46c5-8794-317b355788e7" providerId="ADAL" clId="{4EC892A3-1DCD-48A6-A1F3-5323496C6CC6}" dt="2025-07-24T15:31:41.039" v="1506" actId="20577"/>
          <ac:spMkLst>
            <pc:docMk/>
            <pc:sldMk cId="1409564506" sldId="330"/>
            <ac:spMk id="2" creationId="{2F62B433-62F1-EFA1-A31A-35C252BE2F21}"/>
          </ac:spMkLst>
        </pc:spChg>
        <pc:spChg chg="mod">
          <ac:chgData name="Ebert, Joan Marie" userId="404195bc-9854-46c5-8794-317b355788e7" providerId="ADAL" clId="{4EC892A3-1DCD-48A6-A1F3-5323496C6CC6}" dt="2025-07-24T17:57:25.321" v="4756" actId="6549"/>
          <ac:spMkLst>
            <pc:docMk/>
            <pc:sldMk cId="1409564506" sldId="330"/>
            <ac:spMk id="4" creationId="{D6CD0415-2B86-C02F-F958-E36C302D8049}"/>
          </ac:spMkLst>
        </pc:spChg>
        <pc:spChg chg="mod">
          <ac:chgData name="Ebert, Joan Marie" userId="404195bc-9854-46c5-8794-317b355788e7" providerId="ADAL" clId="{4EC892A3-1DCD-48A6-A1F3-5323496C6CC6}" dt="2025-07-24T17:56:11.698" v="4751"/>
          <ac:spMkLst>
            <pc:docMk/>
            <pc:sldMk cId="1409564506" sldId="330"/>
            <ac:spMk id="13" creationId="{3E936B3D-2FFE-846F-C78F-413CAF1914AD}"/>
          </ac:spMkLst>
        </pc:spChg>
        <pc:grpChg chg="add mod">
          <ac:chgData name="Ebert, Joan Marie" userId="404195bc-9854-46c5-8794-317b355788e7" providerId="ADAL" clId="{4EC892A3-1DCD-48A6-A1F3-5323496C6CC6}" dt="2025-07-24T17:56:11.698" v="4751"/>
          <ac:grpSpMkLst>
            <pc:docMk/>
            <pc:sldMk cId="1409564506" sldId="330"/>
            <ac:grpSpMk id="12" creationId="{4FA27AA7-FAE4-5725-0896-B48A2388F201}"/>
          </ac:grpSpMkLst>
        </pc:grpChg>
        <pc:picChg chg="mod">
          <ac:chgData name="Ebert, Joan Marie" userId="404195bc-9854-46c5-8794-317b355788e7" providerId="ADAL" clId="{4EC892A3-1DCD-48A6-A1F3-5323496C6CC6}" dt="2025-07-24T17:56:55.303" v="4754" actId="14826"/>
          <ac:picMkLst>
            <pc:docMk/>
            <pc:sldMk cId="1409564506" sldId="330"/>
            <ac:picMk id="14" creationId="{49485276-36A7-EC4A-B3CC-DA42E317DBD8}"/>
          </ac:picMkLst>
        </pc:picChg>
      </pc:sldChg>
      <pc:sldChg chg="delSp modSp mod">
        <pc:chgData name="Ebert, Joan Marie" userId="404195bc-9854-46c5-8794-317b355788e7" providerId="ADAL" clId="{4EC892A3-1DCD-48A6-A1F3-5323496C6CC6}" dt="2025-07-24T17:52:11.077" v="4722" actId="6549"/>
        <pc:sldMkLst>
          <pc:docMk/>
          <pc:sldMk cId="1591781993" sldId="331"/>
        </pc:sldMkLst>
        <pc:spChg chg="mod">
          <ac:chgData name="Ebert, Joan Marie" userId="404195bc-9854-46c5-8794-317b355788e7" providerId="ADAL" clId="{4EC892A3-1DCD-48A6-A1F3-5323496C6CC6}" dt="2025-07-24T17:52:11.077" v="4722" actId="6549"/>
          <ac:spMkLst>
            <pc:docMk/>
            <pc:sldMk cId="1591781993" sldId="331"/>
            <ac:spMk id="3" creationId="{1791896B-E5A3-22B6-D792-1B90D9722544}"/>
          </ac:spMkLst>
        </pc:spChg>
        <pc:spChg chg="mod topLvl">
          <ac:chgData name="Ebert, Joan Marie" userId="404195bc-9854-46c5-8794-317b355788e7" providerId="ADAL" clId="{4EC892A3-1DCD-48A6-A1F3-5323496C6CC6}" dt="2025-07-24T15:40:24.590" v="1741" actId="6549"/>
          <ac:spMkLst>
            <pc:docMk/>
            <pc:sldMk cId="1591781993" sldId="331"/>
            <ac:spMk id="12" creationId="{0C48FCF7-4A52-4470-6BF8-759ECE9E617A}"/>
          </ac:spMkLst>
        </pc:spChg>
      </pc:sldChg>
      <pc:sldChg chg="del">
        <pc:chgData name="Ebert, Joan Marie" userId="404195bc-9854-46c5-8794-317b355788e7" providerId="ADAL" clId="{4EC892A3-1DCD-48A6-A1F3-5323496C6CC6}" dt="2025-07-24T14:26:37.087" v="79" actId="47"/>
        <pc:sldMkLst>
          <pc:docMk/>
          <pc:sldMk cId="2907123334" sldId="332"/>
        </pc:sldMkLst>
      </pc:sldChg>
      <pc:sldChg chg="del">
        <pc:chgData name="Ebert, Joan Marie" userId="404195bc-9854-46c5-8794-317b355788e7" providerId="ADAL" clId="{4EC892A3-1DCD-48A6-A1F3-5323496C6CC6}" dt="2025-07-24T14:26:48.232" v="80" actId="47"/>
        <pc:sldMkLst>
          <pc:docMk/>
          <pc:sldMk cId="2673064355" sldId="333"/>
        </pc:sldMkLst>
      </pc:sldChg>
      <pc:sldChg chg="addSp delSp modSp mod">
        <pc:chgData name="Ebert, Joan Marie" userId="404195bc-9854-46c5-8794-317b355788e7" providerId="ADAL" clId="{4EC892A3-1DCD-48A6-A1F3-5323496C6CC6}" dt="2025-07-24T19:11:50.012" v="6303" actId="1076"/>
        <pc:sldMkLst>
          <pc:docMk/>
          <pc:sldMk cId="248124909" sldId="334"/>
        </pc:sldMkLst>
        <pc:spChg chg="mod">
          <ac:chgData name="Ebert, Joan Marie" userId="404195bc-9854-46c5-8794-317b355788e7" providerId="ADAL" clId="{4EC892A3-1DCD-48A6-A1F3-5323496C6CC6}" dt="2025-07-24T19:11:34.847" v="6301" actId="1076"/>
          <ac:spMkLst>
            <pc:docMk/>
            <pc:sldMk cId="248124909" sldId="334"/>
            <ac:spMk id="9" creationId="{4CD8C3FA-4F12-471E-F195-E6F85E8C766C}"/>
          </ac:spMkLst>
        </pc:spChg>
        <pc:grpChg chg="mod">
          <ac:chgData name="Ebert, Joan Marie" userId="404195bc-9854-46c5-8794-317b355788e7" providerId="ADAL" clId="{4EC892A3-1DCD-48A6-A1F3-5323496C6CC6}" dt="2025-07-24T19:11:50.012" v="6303" actId="1076"/>
          <ac:grpSpMkLst>
            <pc:docMk/>
            <pc:sldMk cId="248124909" sldId="334"/>
            <ac:grpSpMk id="14" creationId="{8C45FC84-6763-1298-87BD-0C6F370BB682}"/>
          </ac:grpSpMkLst>
        </pc:grpChg>
        <pc:picChg chg="add mod">
          <ac:chgData name="Ebert, Joan Marie" userId="404195bc-9854-46c5-8794-317b355788e7" providerId="ADAL" clId="{4EC892A3-1DCD-48A6-A1F3-5323496C6CC6}" dt="2025-07-24T19:11:21.422" v="6298" actId="1076"/>
          <ac:picMkLst>
            <pc:docMk/>
            <pc:sldMk cId="248124909" sldId="334"/>
            <ac:picMk id="4" creationId="{3CF8C65F-228B-B845-4716-E93E7361F16D}"/>
          </ac:picMkLst>
        </pc:picChg>
        <pc:picChg chg="mod">
          <ac:chgData name="Ebert, Joan Marie" userId="404195bc-9854-46c5-8794-317b355788e7" providerId="ADAL" clId="{4EC892A3-1DCD-48A6-A1F3-5323496C6CC6}" dt="2025-07-24T19:06:54.369" v="6269" actId="1076"/>
          <ac:picMkLst>
            <pc:docMk/>
            <pc:sldMk cId="248124909" sldId="334"/>
            <ac:picMk id="6" creationId="{8EAD30A6-A9D0-1DF3-728B-A06B1D3A6CC3}"/>
          </ac:picMkLst>
        </pc:picChg>
        <pc:picChg chg="mod">
          <ac:chgData name="Ebert, Joan Marie" userId="404195bc-9854-46c5-8794-317b355788e7" providerId="ADAL" clId="{4EC892A3-1DCD-48A6-A1F3-5323496C6CC6}" dt="2025-07-24T19:06:50.707" v="6268" actId="1076"/>
          <ac:picMkLst>
            <pc:docMk/>
            <pc:sldMk cId="248124909" sldId="334"/>
            <ac:picMk id="7" creationId="{6C4F76E4-36C1-7B2D-C6E9-86DD63354677}"/>
          </ac:picMkLst>
        </pc:picChg>
        <pc:picChg chg="mod">
          <ac:chgData name="Ebert, Joan Marie" userId="404195bc-9854-46c5-8794-317b355788e7" providerId="ADAL" clId="{4EC892A3-1DCD-48A6-A1F3-5323496C6CC6}" dt="2025-07-24T19:11:41.876" v="6302" actId="1076"/>
          <ac:picMkLst>
            <pc:docMk/>
            <pc:sldMk cId="248124909" sldId="334"/>
            <ac:picMk id="10" creationId="{6C72B57D-2F5A-8E2D-C1E4-4D918729F593}"/>
          </ac:picMkLst>
        </pc:picChg>
      </pc:sldChg>
      <pc:sldChg chg="addSp modSp mod">
        <pc:chgData name="Ebert, Joan Marie" userId="404195bc-9854-46c5-8794-317b355788e7" providerId="ADAL" clId="{4EC892A3-1DCD-48A6-A1F3-5323496C6CC6}" dt="2025-07-24T19:00:40.624" v="5929" actId="6549"/>
        <pc:sldMkLst>
          <pc:docMk/>
          <pc:sldMk cId="4011093932" sldId="335"/>
        </pc:sldMkLst>
        <pc:spChg chg="add mod">
          <ac:chgData name="Ebert, Joan Marie" userId="404195bc-9854-46c5-8794-317b355788e7" providerId="ADAL" clId="{4EC892A3-1DCD-48A6-A1F3-5323496C6CC6}" dt="2025-07-24T17:28:43.658" v="3921" actId="1076"/>
          <ac:spMkLst>
            <pc:docMk/>
            <pc:sldMk cId="4011093932" sldId="335"/>
            <ac:spMk id="5" creationId="{1D87B86D-DC18-C86D-5AB2-B8B1D6726FFB}"/>
          </ac:spMkLst>
        </pc:spChg>
        <pc:spChg chg="mod">
          <ac:chgData name="Ebert, Joan Marie" userId="404195bc-9854-46c5-8794-317b355788e7" providerId="ADAL" clId="{4EC892A3-1DCD-48A6-A1F3-5323496C6CC6}" dt="2025-07-24T17:31:46.428" v="4084" actId="1076"/>
          <ac:spMkLst>
            <pc:docMk/>
            <pc:sldMk cId="4011093932" sldId="335"/>
            <ac:spMk id="15" creationId="{B4E09DA0-ECBD-6629-B928-2B858D033E0B}"/>
          </ac:spMkLst>
        </pc:spChg>
        <pc:spChg chg="mod">
          <ac:chgData name="Ebert, Joan Marie" userId="404195bc-9854-46c5-8794-317b355788e7" providerId="ADAL" clId="{4EC892A3-1DCD-48A6-A1F3-5323496C6CC6}" dt="2025-07-24T17:29:57.128" v="3922"/>
          <ac:spMkLst>
            <pc:docMk/>
            <pc:sldMk cId="4011093932" sldId="335"/>
            <ac:spMk id="17" creationId="{AD07672F-2245-FC3D-62CC-4CDA6229013C}"/>
          </ac:spMkLst>
        </pc:spChg>
        <pc:spChg chg="mod">
          <ac:chgData name="Ebert, Joan Marie" userId="404195bc-9854-46c5-8794-317b355788e7" providerId="ADAL" clId="{4EC892A3-1DCD-48A6-A1F3-5323496C6CC6}" dt="2025-07-24T19:00:40.624" v="5929" actId="6549"/>
          <ac:spMkLst>
            <pc:docMk/>
            <pc:sldMk cId="4011093932" sldId="335"/>
            <ac:spMk id="18" creationId="{88358742-50E9-4353-024E-493F983AAFD8}"/>
          </ac:spMkLst>
        </pc:spChg>
        <pc:spChg chg="mod">
          <ac:chgData name="Ebert, Joan Marie" userId="404195bc-9854-46c5-8794-317b355788e7" providerId="ADAL" clId="{4EC892A3-1DCD-48A6-A1F3-5323496C6CC6}" dt="2025-07-24T17:35:51.794" v="4212" actId="1076"/>
          <ac:spMkLst>
            <pc:docMk/>
            <pc:sldMk cId="4011093932" sldId="335"/>
            <ac:spMk id="20" creationId="{E6A1CD99-0227-AB6C-06B8-AAB3FE0D7F74}"/>
          </ac:spMkLst>
        </pc:spChg>
        <pc:spChg chg="mod">
          <ac:chgData name="Ebert, Joan Marie" userId="404195bc-9854-46c5-8794-317b355788e7" providerId="ADAL" clId="{4EC892A3-1DCD-48A6-A1F3-5323496C6CC6}" dt="2025-07-24T17:31:36.749" v="4081" actId="1076"/>
          <ac:spMkLst>
            <pc:docMk/>
            <pc:sldMk cId="4011093932" sldId="335"/>
            <ac:spMk id="21" creationId="{9B30AAEB-1BE7-FE09-C0B0-BC5874C0CB1F}"/>
          </ac:spMkLst>
        </pc:spChg>
        <pc:spChg chg="mod">
          <ac:chgData name="Ebert, Joan Marie" userId="404195bc-9854-46c5-8794-317b355788e7" providerId="ADAL" clId="{4EC892A3-1DCD-48A6-A1F3-5323496C6CC6}" dt="2025-07-24T17:47:12.144" v="4641" actId="1076"/>
          <ac:spMkLst>
            <pc:docMk/>
            <pc:sldMk cId="4011093932" sldId="335"/>
            <ac:spMk id="22" creationId="{EBFA7AD1-DD7A-40A9-A455-9A317E787903}"/>
          </ac:spMkLst>
        </pc:spChg>
        <pc:grpChg chg="mod">
          <ac:chgData name="Ebert, Joan Marie" userId="404195bc-9854-46c5-8794-317b355788e7" providerId="ADAL" clId="{4EC892A3-1DCD-48A6-A1F3-5323496C6CC6}" dt="2025-07-24T17:29:57.128" v="3922"/>
          <ac:grpSpMkLst>
            <pc:docMk/>
            <pc:sldMk cId="4011093932" sldId="335"/>
            <ac:grpSpMk id="14" creationId="{A1BF2B4D-85AD-1428-6BA9-0F54C5D0C9F6}"/>
          </ac:grpSpMkLst>
        </pc:grpChg>
        <pc:grpChg chg="mod">
          <ac:chgData name="Ebert, Joan Marie" userId="404195bc-9854-46c5-8794-317b355788e7" providerId="ADAL" clId="{4EC892A3-1DCD-48A6-A1F3-5323496C6CC6}" dt="2025-07-24T17:29:57.128" v="3922"/>
          <ac:grpSpMkLst>
            <pc:docMk/>
            <pc:sldMk cId="4011093932" sldId="335"/>
            <ac:grpSpMk id="25" creationId="{867B84FD-0C56-9BF9-82F7-9BDD52290B05}"/>
          </ac:grpSpMkLst>
        </pc:grpChg>
        <pc:cxnChg chg="add mod">
          <ac:chgData name="Ebert, Joan Marie" userId="404195bc-9854-46c5-8794-317b355788e7" providerId="ADAL" clId="{4EC892A3-1DCD-48A6-A1F3-5323496C6CC6}" dt="2025-07-24T17:30:50.132" v="4046" actId="1076"/>
          <ac:cxnSpMkLst>
            <pc:docMk/>
            <pc:sldMk cId="4011093932" sldId="335"/>
            <ac:cxnSpMk id="3" creationId="{935051F9-D801-5B8D-74F3-29A8D6C324AB}"/>
          </ac:cxnSpMkLst>
        </pc:cxnChg>
        <pc:cxnChg chg="mod">
          <ac:chgData name="Ebert, Joan Marie" userId="404195bc-9854-46c5-8794-317b355788e7" providerId="ADAL" clId="{4EC892A3-1DCD-48A6-A1F3-5323496C6CC6}" dt="2025-07-24T17:29:57.128" v="3922"/>
          <ac:cxnSpMkLst>
            <pc:docMk/>
            <pc:sldMk cId="4011093932" sldId="335"/>
            <ac:cxnSpMk id="19" creationId="{81555FE2-6366-007E-8299-10FD631921FE}"/>
          </ac:cxnSpMkLst>
        </pc:cxnChg>
        <pc:cxnChg chg="mod">
          <ac:chgData name="Ebert, Joan Marie" userId="404195bc-9854-46c5-8794-317b355788e7" providerId="ADAL" clId="{4EC892A3-1DCD-48A6-A1F3-5323496C6CC6}" dt="2025-07-24T17:29:57.128" v="3922"/>
          <ac:cxnSpMkLst>
            <pc:docMk/>
            <pc:sldMk cId="4011093932" sldId="335"/>
            <ac:cxnSpMk id="23" creationId="{7294B563-3F4F-8307-91A8-4DBFC04C56F1}"/>
          </ac:cxnSpMkLst>
        </pc:cxnChg>
        <pc:cxnChg chg="mod">
          <ac:chgData name="Ebert, Joan Marie" userId="404195bc-9854-46c5-8794-317b355788e7" providerId="ADAL" clId="{4EC892A3-1DCD-48A6-A1F3-5323496C6CC6}" dt="2025-07-24T17:47:04.045" v="4639" actId="1076"/>
          <ac:cxnSpMkLst>
            <pc:docMk/>
            <pc:sldMk cId="4011093932" sldId="335"/>
            <ac:cxnSpMk id="24" creationId="{EA8F2FA3-A049-593D-422B-4967704AC03F}"/>
          </ac:cxnSpMkLst>
        </pc:cxnChg>
      </pc:sldChg>
      <pc:sldChg chg="del">
        <pc:chgData name="Ebert, Joan Marie" userId="404195bc-9854-46c5-8794-317b355788e7" providerId="ADAL" clId="{4EC892A3-1DCD-48A6-A1F3-5323496C6CC6}" dt="2025-07-24T14:46:03.123" v="931" actId="47"/>
        <pc:sldMkLst>
          <pc:docMk/>
          <pc:sldMk cId="1185496578" sldId="336"/>
        </pc:sldMkLst>
      </pc:sldChg>
      <pc:sldChg chg="del">
        <pc:chgData name="Ebert, Joan Marie" userId="404195bc-9854-46c5-8794-317b355788e7" providerId="ADAL" clId="{4EC892A3-1DCD-48A6-A1F3-5323496C6CC6}" dt="2025-07-24T15:30:32.455" v="1472" actId="47"/>
        <pc:sldMkLst>
          <pc:docMk/>
          <pc:sldMk cId="1296834794" sldId="337"/>
        </pc:sldMkLst>
      </pc:sldChg>
      <pc:sldChg chg="modSp mod">
        <pc:chgData name="Ebert, Joan Marie" userId="404195bc-9854-46c5-8794-317b355788e7" providerId="ADAL" clId="{4EC892A3-1DCD-48A6-A1F3-5323496C6CC6}" dt="2025-07-24T15:35:06.135" v="1558" actId="113"/>
        <pc:sldMkLst>
          <pc:docMk/>
          <pc:sldMk cId="610147837" sldId="338"/>
        </pc:sldMkLst>
        <pc:spChg chg="mod">
          <ac:chgData name="Ebert, Joan Marie" userId="404195bc-9854-46c5-8794-317b355788e7" providerId="ADAL" clId="{4EC892A3-1DCD-48A6-A1F3-5323496C6CC6}" dt="2025-07-24T15:32:49.490" v="1542" actId="20577"/>
          <ac:spMkLst>
            <pc:docMk/>
            <pc:sldMk cId="610147837" sldId="338"/>
            <ac:spMk id="2" creationId="{2B8D469D-C6BE-7219-D198-48D81A86A599}"/>
          </ac:spMkLst>
        </pc:spChg>
        <pc:spChg chg="mod">
          <ac:chgData name="Ebert, Joan Marie" userId="404195bc-9854-46c5-8794-317b355788e7" providerId="ADAL" clId="{4EC892A3-1DCD-48A6-A1F3-5323496C6CC6}" dt="2025-07-24T15:35:06.135" v="1558" actId="113"/>
          <ac:spMkLst>
            <pc:docMk/>
            <pc:sldMk cId="610147837" sldId="338"/>
            <ac:spMk id="3" creationId="{C5E6E4EA-BA62-9D50-2562-44FE26E7DAC9}"/>
          </ac:spMkLst>
        </pc:spChg>
        <pc:spChg chg="mod">
          <ac:chgData name="Ebert, Joan Marie" userId="404195bc-9854-46c5-8794-317b355788e7" providerId="ADAL" clId="{4EC892A3-1DCD-48A6-A1F3-5323496C6CC6}" dt="2025-07-24T15:34:30.936" v="1553" actId="255"/>
          <ac:spMkLst>
            <pc:docMk/>
            <pc:sldMk cId="610147837" sldId="338"/>
            <ac:spMk id="4" creationId="{30A35325-7FFA-8307-E610-53932EE98068}"/>
          </ac:spMkLst>
        </pc:spChg>
      </pc:sldChg>
      <pc:sldChg chg="modSp del mod">
        <pc:chgData name="Ebert, Joan Marie" userId="404195bc-9854-46c5-8794-317b355788e7" providerId="ADAL" clId="{4EC892A3-1DCD-48A6-A1F3-5323496C6CC6}" dt="2025-07-24T17:41:14.702" v="4548" actId="47"/>
        <pc:sldMkLst>
          <pc:docMk/>
          <pc:sldMk cId="2409572532" sldId="339"/>
        </pc:sldMkLst>
      </pc:sldChg>
      <pc:sldChg chg="delSp modSp mod">
        <pc:chgData name="Ebert, Joan Marie" userId="404195bc-9854-46c5-8794-317b355788e7" providerId="ADAL" clId="{4EC892A3-1DCD-48A6-A1F3-5323496C6CC6}" dt="2025-07-24T17:45:25.650" v="4632" actId="1076"/>
        <pc:sldMkLst>
          <pc:docMk/>
          <pc:sldMk cId="1209398335" sldId="340"/>
        </pc:sldMkLst>
        <pc:spChg chg="mod">
          <ac:chgData name="Ebert, Joan Marie" userId="404195bc-9854-46c5-8794-317b355788e7" providerId="ADAL" clId="{4EC892A3-1DCD-48A6-A1F3-5323496C6CC6}" dt="2025-07-24T17:45:22.036" v="4631" actId="1076"/>
          <ac:spMkLst>
            <pc:docMk/>
            <pc:sldMk cId="1209398335" sldId="340"/>
            <ac:spMk id="2" creationId="{2CBD7576-99E4-1D58-E475-7706466AE1D7}"/>
          </ac:spMkLst>
        </pc:spChg>
        <pc:spChg chg="mod">
          <ac:chgData name="Ebert, Joan Marie" userId="404195bc-9854-46c5-8794-317b355788e7" providerId="ADAL" clId="{4EC892A3-1DCD-48A6-A1F3-5323496C6CC6}" dt="2025-07-24T17:45:25.650" v="4632" actId="1076"/>
          <ac:spMkLst>
            <pc:docMk/>
            <pc:sldMk cId="1209398335" sldId="340"/>
            <ac:spMk id="3" creationId="{B3235F71-82E6-6A1A-2CBB-64FAC90E1959}"/>
          </ac:spMkLst>
        </pc:spChg>
        <pc:spChg chg="mod">
          <ac:chgData name="Ebert, Joan Marie" userId="404195bc-9854-46c5-8794-317b355788e7" providerId="ADAL" clId="{4EC892A3-1DCD-48A6-A1F3-5323496C6CC6}" dt="2025-07-24T15:41:27.090" v="1843" actId="20577"/>
          <ac:spMkLst>
            <pc:docMk/>
            <pc:sldMk cId="1209398335" sldId="340"/>
            <ac:spMk id="11" creationId="{9C135836-7D63-057E-672D-2013947675B3}"/>
          </ac:spMkLst>
        </pc:spChg>
      </pc:sldChg>
      <pc:sldChg chg="new del">
        <pc:chgData name="Ebert, Joan Marie" userId="404195bc-9854-46c5-8794-317b355788e7" providerId="ADAL" clId="{4EC892A3-1DCD-48A6-A1F3-5323496C6CC6}" dt="2025-07-24T15:46:50.566" v="1854" actId="47"/>
        <pc:sldMkLst>
          <pc:docMk/>
          <pc:sldMk cId="3649880763" sldId="341"/>
        </pc:sldMkLst>
      </pc:sldChg>
      <pc:sldChg chg="new del">
        <pc:chgData name="Ebert, Joan Marie" userId="404195bc-9854-46c5-8794-317b355788e7" providerId="ADAL" clId="{4EC892A3-1DCD-48A6-A1F3-5323496C6CC6}" dt="2025-07-24T15:46:51.428" v="1855" actId="47"/>
        <pc:sldMkLst>
          <pc:docMk/>
          <pc:sldMk cId="3582552753" sldId="342"/>
        </pc:sldMkLst>
      </pc:sldChg>
      <pc:sldChg chg="new del">
        <pc:chgData name="Ebert, Joan Marie" userId="404195bc-9854-46c5-8794-317b355788e7" providerId="ADAL" clId="{4EC892A3-1DCD-48A6-A1F3-5323496C6CC6}" dt="2025-07-24T15:48:30.192" v="1877" actId="47"/>
        <pc:sldMkLst>
          <pc:docMk/>
          <pc:sldMk cId="2251967391" sldId="343"/>
        </pc:sldMkLst>
      </pc:sldChg>
      <pc:sldChg chg="addSp delSp modSp add mod ord">
        <pc:chgData name="Ebert, Joan Marie" userId="404195bc-9854-46c5-8794-317b355788e7" providerId="ADAL" clId="{4EC892A3-1DCD-48A6-A1F3-5323496C6CC6}" dt="2025-07-24T18:35:31.284" v="4998" actId="20577"/>
        <pc:sldMkLst>
          <pc:docMk/>
          <pc:sldMk cId="3585100173" sldId="344"/>
        </pc:sldMkLst>
        <pc:spChg chg="mod">
          <ac:chgData name="Ebert, Joan Marie" userId="404195bc-9854-46c5-8794-317b355788e7" providerId="ADAL" clId="{4EC892A3-1DCD-48A6-A1F3-5323496C6CC6}" dt="2025-07-24T16:40:59.095" v="2833" actId="14100"/>
          <ac:spMkLst>
            <pc:docMk/>
            <pc:sldMk cId="3585100173" sldId="344"/>
            <ac:spMk id="2" creationId="{5A48CCFC-F348-613B-0A0E-0AA6C29E9BA6}"/>
          </ac:spMkLst>
        </pc:spChg>
        <pc:spChg chg="mod">
          <ac:chgData name="Ebert, Joan Marie" userId="404195bc-9854-46c5-8794-317b355788e7" providerId="ADAL" clId="{4EC892A3-1DCD-48A6-A1F3-5323496C6CC6}" dt="2025-07-24T18:35:31.284" v="4998" actId="20577"/>
          <ac:spMkLst>
            <pc:docMk/>
            <pc:sldMk cId="3585100173" sldId="344"/>
            <ac:spMk id="4" creationId="{F5560ACF-CD92-D58B-FA42-D072E7EA6912}"/>
          </ac:spMkLst>
        </pc:spChg>
        <pc:spChg chg="mod">
          <ac:chgData name="Ebert, Joan Marie" userId="404195bc-9854-46c5-8794-317b355788e7" providerId="ADAL" clId="{4EC892A3-1DCD-48A6-A1F3-5323496C6CC6}" dt="2025-07-24T16:49:34.294" v="3197" actId="6549"/>
          <ac:spMkLst>
            <pc:docMk/>
            <pc:sldMk cId="3585100173" sldId="344"/>
            <ac:spMk id="12" creationId="{A639A14F-98AF-4B5A-3CB6-1ACB0BA58ADD}"/>
          </ac:spMkLst>
        </pc:spChg>
        <pc:spChg chg="add mod">
          <ac:chgData name="Ebert, Joan Marie" userId="404195bc-9854-46c5-8794-317b355788e7" providerId="ADAL" clId="{4EC892A3-1DCD-48A6-A1F3-5323496C6CC6}" dt="2025-07-24T16:41:20.480" v="2839" actId="1076"/>
          <ac:spMkLst>
            <pc:docMk/>
            <pc:sldMk cId="3585100173" sldId="344"/>
            <ac:spMk id="17" creationId="{121D8BDA-DA5A-957F-DFA4-3EB83DF46563}"/>
          </ac:spMkLst>
        </pc:spChg>
        <pc:spChg chg="add mod">
          <ac:chgData name="Ebert, Joan Marie" userId="404195bc-9854-46c5-8794-317b355788e7" providerId="ADAL" clId="{4EC892A3-1DCD-48A6-A1F3-5323496C6CC6}" dt="2025-07-24T16:50:44.615" v="3212" actId="113"/>
          <ac:spMkLst>
            <pc:docMk/>
            <pc:sldMk cId="3585100173" sldId="344"/>
            <ac:spMk id="20" creationId="{069C640C-9B5B-D1EA-9D58-12C05A46801C}"/>
          </ac:spMkLst>
        </pc:spChg>
        <pc:spChg chg="add mod">
          <ac:chgData name="Ebert, Joan Marie" userId="404195bc-9854-46c5-8794-317b355788e7" providerId="ADAL" clId="{4EC892A3-1DCD-48A6-A1F3-5323496C6CC6}" dt="2025-07-24T17:36:39.507" v="4299" actId="14100"/>
          <ac:spMkLst>
            <pc:docMk/>
            <pc:sldMk cId="3585100173" sldId="344"/>
            <ac:spMk id="23" creationId="{F3DE1C80-F85A-59B3-E72F-7462DA17ED91}"/>
          </ac:spMkLst>
        </pc:spChg>
      </pc:sldChg>
      <pc:sldChg chg="add del">
        <pc:chgData name="Ebert, Joan Marie" userId="404195bc-9854-46c5-8794-317b355788e7" providerId="ADAL" clId="{4EC892A3-1DCD-48A6-A1F3-5323496C6CC6}" dt="2025-07-24T16:57:59.549" v="3231" actId="47"/>
        <pc:sldMkLst>
          <pc:docMk/>
          <pc:sldMk cId="2636049098" sldId="345"/>
        </pc:sldMkLst>
      </pc:sldChg>
      <pc:sldChg chg="add del">
        <pc:chgData name="Ebert, Joan Marie" userId="404195bc-9854-46c5-8794-317b355788e7" providerId="ADAL" clId="{4EC892A3-1DCD-48A6-A1F3-5323496C6CC6}" dt="2025-07-24T16:59:08.657" v="3293" actId="47"/>
        <pc:sldMkLst>
          <pc:docMk/>
          <pc:sldMk cId="376853300" sldId="346"/>
        </pc:sldMkLst>
      </pc:sldChg>
      <pc:sldChg chg="add del">
        <pc:chgData name="Ebert, Joan Marie" userId="404195bc-9854-46c5-8794-317b355788e7" providerId="ADAL" clId="{4EC892A3-1DCD-48A6-A1F3-5323496C6CC6}" dt="2025-07-24T16:59:12.521" v="3294" actId="47"/>
        <pc:sldMkLst>
          <pc:docMk/>
          <pc:sldMk cId="691071053" sldId="347"/>
        </pc:sldMkLst>
      </pc:sldChg>
      <pc:sldChg chg="add del">
        <pc:chgData name="Ebert, Joan Marie" userId="404195bc-9854-46c5-8794-317b355788e7" providerId="ADAL" clId="{4EC892A3-1DCD-48A6-A1F3-5323496C6CC6}" dt="2025-07-24T16:59:29.045" v="3295" actId="47"/>
        <pc:sldMkLst>
          <pc:docMk/>
          <pc:sldMk cId="2685835153" sldId="348"/>
        </pc:sldMkLst>
      </pc:sldChg>
      <pc:sldChg chg="add del">
        <pc:chgData name="Ebert, Joan Marie" userId="404195bc-9854-46c5-8794-317b355788e7" providerId="ADAL" clId="{4EC892A3-1DCD-48A6-A1F3-5323496C6CC6}" dt="2025-07-24T16:59:31.348" v="3296" actId="47"/>
        <pc:sldMkLst>
          <pc:docMk/>
          <pc:sldMk cId="1587245749" sldId="349"/>
        </pc:sldMkLst>
      </pc:sldChg>
      <pc:sldChg chg="modSp add mod">
        <pc:chgData name="Ebert, Joan Marie" userId="404195bc-9854-46c5-8794-317b355788e7" providerId="ADAL" clId="{4EC892A3-1DCD-48A6-A1F3-5323496C6CC6}" dt="2025-07-24T19:13:56.359" v="6313" actId="6549"/>
        <pc:sldMkLst>
          <pc:docMk/>
          <pc:sldMk cId="2526350144" sldId="350"/>
        </pc:sldMkLst>
        <pc:spChg chg="mod">
          <ac:chgData name="Ebert, Joan Marie" userId="404195bc-9854-46c5-8794-317b355788e7" providerId="ADAL" clId="{4EC892A3-1DCD-48A6-A1F3-5323496C6CC6}" dt="2025-07-24T17:18:07.781" v="3623"/>
          <ac:spMkLst>
            <pc:docMk/>
            <pc:sldMk cId="2526350144" sldId="350"/>
            <ac:spMk id="2" creationId="{16DA83EC-B9AA-6D3D-8A8D-395ED443938A}"/>
          </ac:spMkLst>
        </pc:spChg>
        <pc:spChg chg="mod">
          <ac:chgData name="Ebert, Joan Marie" userId="404195bc-9854-46c5-8794-317b355788e7" providerId="ADAL" clId="{4EC892A3-1DCD-48A6-A1F3-5323496C6CC6}" dt="2025-07-24T18:33:01.150" v="4889"/>
          <ac:spMkLst>
            <pc:docMk/>
            <pc:sldMk cId="2526350144" sldId="350"/>
            <ac:spMk id="3" creationId="{17AAF379-68C1-8DB2-A878-8CA67DD66B48}"/>
          </ac:spMkLst>
        </pc:spChg>
        <pc:spChg chg="mod">
          <ac:chgData name="Ebert, Joan Marie" userId="404195bc-9854-46c5-8794-317b355788e7" providerId="ADAL" clId="{4EC892A3-1DCD-48A6-A1F3-5323496C6CC6}" dt="2025-07-24T17:18:33.650" v="3696" actId="6549"/>
          <ac:spMkLst>
            <pc:docMk/>
            <pc:sldMk cId="2526350144" sldId="350"/>
            <ac:spMk id="5" creationId="{5159E622-507B-EA99-3938-3938BA2AEFB6}"/>
          </ac:spMkLst>
        </pc:spChg>
        <pc:spChg chg="mod">
          <ac:chgData name="Ebert, Joan Marie" userId="404195bc-9854-46c5-8794-317b355788e7" providerId="ADAL" clId="{4EC892A3-1DCD-48A6-A1F3-5323496C6CC6}" dt="2025-07-24T17:18:53.134" v="3733" actId="20577"/>
          <ac:spMkLst>
            <pc:docMk/>
            <pc:sldMk cId="2526350144" sldId="350"/>
            <ac:spMk id="6" creationId="{B9BC340D-37CD-ABAA-3394-E30C60889618}"/>
          </ac:spMkLst>
        </pc:spChg>
        <pc:spChg chg="mod">
          <ac:chgData name="Ebert, Joan Marie" userId="404195bc-9854-46c5-8794-317b355788e7" providerId="ADAL" clId="{4EC892A3-1DCD-48A6-A1F3-5323496C6CC6}" dt="2025-07-24T17:18:27.247" v="3663" actId="6549"/>
          <ac:spMkLst>
            <pc:docMk/>
            <pc:sldMk cId="2526350144" sldId="350"/>
            <ac:spMk id="7" creationId="{4F28AB62-49FA-64F9-3295-8CC1E02535CD}"/>
          </ac:spMkLst>
        </pc:spChg>
        <pc:spChg chg="mod">
          <ac:chgData name="Ebert, Joan Marie" userId="404195bc-9854-46c5-8794-317b355788e7" providerId="ADAL" clId="{4EC892A3-1DCD-48A6-A1F3-5323496C6CC6}" dt="2025-07-24T17:18:43.375" v="3720" actId="20577"/>
          <ac:spMkLst>
            <pc:docMk/>
            <pc:sldMk cId="2526350144" sldId="350"/>
            <ac:spMk id="8" creationId="{D4DC07D5-4004-EEEC-9CAF-7DC0F289FFDE}"/>
          </ac:spMkLst>
        </pc:spChg>
        <pc:spChg chg="mod">
          <ac:chgData name="Ebert, Joan Marie" userId="404195bc-9854-46c5-8794-317b355788e7" providerId="ADAL" clId="{4EC892A3-1DCD-48A6-A1F3-5323496C6CC6}" dt="2025-07-24T17:19:47.832" v="3794" actId="6549"/>
          <ac:spMkLst>
            <pc:docMk/>
            <pc:sldMk cId="2526350144" sldId="350"/>
            <ac:spMk id="10" creationId="{F0F88F10-5396-3FE3-9EC6-7D4097B2C44B}"/>
          </ac:spMkLst>
        </pc:spChg>
        <pc:spChg chg="mod">
          <ac:chgData name="Ebert, Joan Marie" userId="404195bc-9854-46c5-8794-317b355788e7" providerId="ADAL" clId="{4EC892A3-1DCD-48A6-A1F3-5323496C6CC6}" dt="2025-07-24T17:17:20.069" v="3533" actId="6549"/>
          <ac:spMkLst>
            <pc:docMk/>
            <pc:sldMk cId="2526350144" sldId="350"/>
            <ac:spMk id="11" creationId="{A95CDE55-D223-3758-D730-974C232232BA}"/>
          </ac:spMkLst>
        </pc:spChg>
        <pc:spChg chg="mod">
          <ac:chgData name="Ebert, Joan Marie" userId="404195bc-9854-46c5-8794-317b355788e7" providerId="ADAL" clId="{4EC892A3-1DCD-48A6-A1F3-5323496C6CC6}" dt="2025-07-24T17:18:04.665" v="3622"/>
          <ac:spMkLst>
            <pc:docMk/>
            <pc:sldMk cId="2526350144" sldId="350"/>
            <ac:spMk id="12" creationId="{0A5C9A36-AC07-ED22-D159-5D86E1C87CBE}"/>
          </ac:spMkLst>
        </pc:spChg>
        <pc:spChg chg="mod">
          <ac:chgData name="Ebert, Joan Marie" userId="404195bc-9854-46c5-8794-317b355788e7" providerId="ADAL" clId="{4EC892A3-1DCD-48A6-A1F3-5323496C6CC6}" dt="2025-07-24T17:18:00.259" v="3621"/>
          <ac:spMkLst>
            <pc:docMk/>
            <pc:sldMk cId="2526350144" sldId="350"/>
            <ac:spMk id="14" creationId="{11B90B00-1870-39B1-0F3B-752399AF299A}"/>
          </ac:spMkLst>
        </pc:spChg>
        <pc:spChg chg="mod">
          <ac:chgData name="Ebert, Joan Marie" userId="404195bc-9854-46c5-8794-317b355788e7" providerId="ADAL" clId="{4EC892A3-1DCD-48A6-A1F3-5323496C6CC6}" dt="2025-07-24T17:17:57.234" v="3620"/>
          <ac:spMkLst>
            <pc:docMk/>
            <pc:sldMk cId="2526350144" sldId="350"/>
            <ac:spMk id="16" creationId="{1481FD21-5E3D-AAD5-ACA7-A99322884F81}"/>
          </ac:spMkLst>
        </pc:spChg>
        <pc:spChg chg="mod">
          <ac:chgData name="Ebert, Joan Marie" userId="404195bc-9854-46c5-8794-317b355788e7" providerId="ADAL" clId="{4EC892A3-1DCD-48A6-A1F3-5323496C6CC6}" dt="2025-07-24T17:00:01.033" v="3360" actId="14100"/>
          <ac:spMkLst>
            <pc:docMk/>
            <pc:sldMk cId="2526350144" sldId="350"/>
            <ac:spMk id="19" creationId="{0A384BE9-A6BF-2A75-E60C-35B5E355CE81}"/>
          </ac:spMkLst>
        </pc:spChg>
        <pc:spChg chg="mod">
          <ac:chgData name="Ebert, Joan Marie" userId="404195bc-9854-46c5-8794-317b355788e7" providerId="ADAL" clId="{4EC892A3-1DCD-48A6-A1F3-5323496C6CC6}" dt="2025-07-24T17:17:28.721" v="3565" actId="6549"/>
          <ac:spMkLst>
            <pc:docMk/>
            <pc:sldMk cId="2526350144" sldId="350"/>
            <ac:spMk id="22" creationId="{F7FD3D40-9004-7BFD-0CAA-90CFD70F76A0}"/>
          </ac:spMkLst>
        </pc:spChg>
        <pc:spChg chg="mod">
          <ac:chgData name="Ebert, Joan Marie" userId="404195bc-9854-46c5-8794-317b355788e7" providerId="ADAL" clId="{4EC892A3-1DCD-48A6-A1F3-5323496C6CC6}" dt="2025-07-24T17:17:48.034" v="3619" actId="6549"/>
          <ac:spMkLst>
            <pc:docMk/>
            <pc:sldMk cId="2526350144" sldId="350"/>
            <ac:spMk id="23" creationId="{8EEC3513-D122-2FDD-84A8-A4E6AC5ADDD4}"/>
          </ac:spMkLst>
        </pc:spChg>
        <pc:spChg chg="mod">
          <ac:chgData name="Ebert, Joan Marie" userId="404195bc-9854-46c5-8794-317b355788e7" providerId="ADAL" clId="{4EC892A3-1DCD-48A6-A1F3-5323496C6CC6}" dt="2025-07-24T17:17:40.320" v="3588" actId="20577"/>
          <ac:spMkLst>
            <pc:docMk/>
            <pc:sldMk cId="2526350144" sldId="350"/>
            <ac:spMk id="25" creationId="{70A19CA1-5D86-4A9D-F7FA-AAFDAD1AF2FE}"/>
          </ac:spMkLst>
        </pc:spChg>
        <pc:spChg chg="mod">
          <ac:chgData name="Ebert, Joan Marie" userId="404195bc-9854-46c5-8794-317b355788e7" providerId="ADAL" clId="{4EC892A3-1DCD-48A6-A1F3-5323496C6CC6}" dt="2025-07-24T17:17:35.198" v="3577" actId="20577"/>
          <ac:spMkLst>
            <pc:docMk/>
            <pc:sldMk cId="2526350144" sldId="350"/>
            <ac:spMk id="26" creationId="{31A3BA95-2382-5180-B6B2-21BA301A96FC}"/>
          </ac:spMkLst>
        </pc:spChg>
        <pc:spChg chg="mod">
          <ac:chgData name="Ebert, Joan Marie" userId="404195bc-9854-46c5-8794-317b355788e7" providerId="ADAL" clId="{4EC892A3-1DCD-48A6-A1F3-5323496C6CC6}" dt="2025-07-24T17:18:38.440" v="3708" actId="20577"/>
          <ac:spMkLst>
            <pc:docMk/>
            <pc:sldMk cId="2526350144" sldId="350"/>
            <ac:spMk id="27" creationId="{512427E9-3940-0306-79D8-2BA3CE073C44}"/>
          </ac:spMkLst>
        </pc:spChg>
        <pc:spChg chg="mod">
          <ac:chgData name="Ebert, Joan Marie" userId="404195bc-9854-46c5-8794-317b355788e7" providerId="ADAL" clId="{4EC892A3-1DCD-48A6-A1F3-5323496C6CC6}" dt="2025-07-24T19:13:56.359" v="6313" actId="6549"/>
          <ac:spMkLst>
            <pc:docMk/>
            <pc:sldMk cId="2526350144" sldId="350"/>
            <ac:spMk id="28" creationId="{8308274A-5E12-7667-F671-00B4D7CD39E7}"/>
          </ac:spMkLst>
        </pc:spChg>
      </pc:sldChg>
      <pc:sldChg chg="addSp delSp modSp add mod">
        <pc:chgData name="Ebert, Joan Marie" userId="404195bc-9854-46c5-8794-317b355788e7" providerId="ADAL" clId="{4EC892A3-1DCD-48A6-A1F3-5323496C6CC6}" dt="2025-07-24T19:12:08.500" v="6306" actId="20577"/>
        <pc:sldMkLst>
          <pc:docMk/>
          <pc:sldMk cId="1094583886" sldId="351"/>
        </pc:sldMkLst>
        <pc:spChg chg="mod">
          <ac:chgData name="Ebert, Joan Marie" userId="404195bc-9854-46c5-8794-317b355788e7" providerId="ADAL" clId="{4EC892A3-1DCD-48A6-A1F3-5323496C6CC6}" dt="2025-07-24T18:53:58.677" v="5597" actId="14100"/>
          <ac:spMkLst>
            <pc:docMk/>
            <pc:sldMk cId="1094583886" sldId="351"/>
            <ac:spMk id="2" creationId="{2344320B-9ADE-04A5-0476-1EA2657D3EC2}"/>
          </ac:spMkLst>
        </pc:spChg>
        <pc:spChg chg="mod">
          <ac:chgData name="Ebert, Joan Marie" userId="404195bc-9854-46c5-8794-317b355788e7" providerId="ADAL" clId="{4EC892A3-1DCD-48A6-A1F3-5323496C6CC6}" dt="2025-07-24T18:55:39.638" v="5690" actId="1076"/>
          <ac:spMkLst>
            <pc:docMk/>
            <pc:sldMk cId="1094583886" sldId="351"/>
            <ac:spMk id="5" creationId="{53EDD7FE-DA94-769D-066A-12A003E43839}"/>
          </ac:spMkLst>
        </pc:spChg>
        <pc:spChg chg="add del mod">
          <ac:chgData name="Ebert, Joan Marie" userId="404195bc-9854-46c5-8794-317b355788e7" providerId="ADAL" clId="{4EC892A3-1DCD-48A6-A1F3-5323496C6CC6}" dt="2025-07-24T18:59:49.357" v="5904" actId="1076"/>
          <ac:spMkLst>
            <pc:docMk/>
            <pc:sldMk cId="1094583886" sldId="351"/>
            <ac:spMk id="6" creationId="{BBFC7EAE-70A8-875F-6854-D7DFBBDD441B}"/>
          </ac:spMkLst>
        </pc:spChg>
        <pc:spChg chg="mod">
          <ac:chgData name="Ebert, Joan Marie" userId="404195bc-9854-46c5-8794-317b355788e7" providerId="ADAL" clId="{4EC892A3-1DCD-48A6-A1F3-5323496C6CC6}" dt="2025-07-24T18:58:30.318" v="5895" actId="20577"/>
          <ac:spMkLst>
            <pc:docMk/>
            <pc:sldMk cId="1094583886" sldId="351"/>
            <ac:spMk id="7" creationId="{9AD1C39E-CFEB-B598-D712-B1214EBFB906}"/>
          </ac:spMkLst>
        </pc:spChg>
        <pc:spChg chg="mod">
          <ac:chgData name="Ebert, Joan Marie" userId="404195bc-9854-46c5-8794-317b355788e7" providerId="ADAL" clId="{4EC892A3-1DCD-48A6-A1F3-5323496C6CC6}" dt="2025-07-24T18:58:38.065" v="5899" actId="20577"/>
          <ac:spMkLst>
            <pc:docMk/>
            <pc:sldMk cId="1094583886" sldId="351"/>
            <ac:spMk id="8" creationId="{264D7553-D22E-970C-C635-33FC5D95E3F8}"/>
          </ac:spMkLst>
        </pc:spChg>
        <pc:spChg chg="mod">
          <ac:chgData name="Ebert, Joan Marie" userId="404195bc-9854-46c5-8794-317b355788e7" providerId="ADAL" clId="{4EC892A3-1DCD-48A6-A1F3-5323496C6CC6}" dt="2025-07-24T18:58:33.858" v="5897" actId="20577"/>
          <ac:spMkLst>
            <pc:docMk/>
            <pc:sldMk cId="1094583886" sldId="351"/>
            <ac:spMk id="9" creationId="{21CEC289-62DD-9765-FBC3-8448AE8254B5}"/>
          </ac:spMkLst>
        </pc:spChg>
        <pc:spChg chg="mod">
          <ac:chgData name="Ebert, Joan Marie" userId="404195bc-9854-46c5-8794-317b355788e7" providerId="ADAL" clId="{4EC892A3-1DCD-48A6-A1F3-5323496C6CC6}" dt="2025-07-24T18:57:56.532" v="5879"/>
          <ac:spMkLst>
            <pc:docMk/>
            <pc:sldMk cId="1094583886" sldId="351"/>
            <ac:spMk id="11" creationId="{20EE5E73-EBBC-8139-E820-6E38A1D26059}"/>
          </ac:spMkLst>
        </pc:spChg>
        <pc:spChg chg="mod">
          <ac:chgData name="Ebert, Joan Marie" userId="404195bc-9854-46c5-8794-317b355788e7" providerId="ADAL" clId="{4EC892A3-1DCD-48A6-A1F3-5323496C6CC6}" dt="2025-07-24T19:12:08.500" v="6306" actId="20577"/>
          <ac:spMkLst>
            <pc:docMk/>
            <pc:sldMk cId="1094583886" sldId="351"/>
            <ac:spMk id="12" creationId="{7ED97D0D-2A71-8F3F-E4FA-5E91065F9581}"/>
          </ac:spMkLst>
        </pc:spChg>
        <pc:spChg chg="mod">
          <ac:chgData name="Ebert, Joan Marie" userId="404195bc-9854-46c5-8794-317b355788e7" providerId="ADAL" clId="{4EC892A3-1DCD-48A6-A1F3-5323496C6CC6}" dt="2025-07-24T18:57:43.029" v="5878"/>
          <ac:spMkLst>
            <pc:docMk/>
            <pc:sldMk cId="1094583886" sldId="351"/>
            <ac:spMk id="13" creationId="{12A37B92-8681-05B6-3DDA-74A92670511A}"/>
          </ac:spMkLst>
        </pc:spChg>
      </pc:sldChg>
      <pc:sldChg chg="addSp delSp modSp add mod">
        <pc:chgData name="Ebert, Joan Marie" userId="404195bc-9854-46c5-8794-317b355788e7" providerId="ADAL" clId="{4EC892A3-1DCD-48A6-A1F3-5323496C6CC6}" dt="2025-07-24T18:34:03.195" v="4941"/>
        <pc:sldMkLst>
          <pc:docMk/>
          <pc:sldMk cId="1037615477" sldId="352"/>
        </pc:sldMkLst>
        <pc:spChg chg="mod">
          <ac:chgData name="Ebert, Joan Marie" userId="404195bc-9854-46c5-8794-317b355788e7" providerId="ADAL" clId="{4EC892A3-1DCD-48A6-A1F3-5323496C6CC6}" dt="2025-07-24T16:43:26.081" v="2900" actId="313"/>
          <ac:spMkLst>
            <pc:docMk/>
            <pc:sldMk cId="1037615477" sldId="352"/>
            <ac:spMk id="2" creationId="{972E0B9C-6D4E-3C57-B5DD-4516FD40E312}"/>
          </ac:spMkLst>
        </pc:spChg>
        <pc:spChg chg="mod">
          <ac:chgData name="Ebert, Joan Marie" userId="404195bc-9854-46c5-8794-317b355788e7" providerId="ADAL" clId="{4EC892A3-1DCD-48A6-A1F3-5323496C6CC6}" dt="2025-07-24T18:34:03.195" v="4941"/>
          <ac:spMkLst>
            <pc:docMk/>
            <pc:sldMk cId="1037615477" sldId="352"/>
            <ac:spMk id="3" creationId="{24E76E17-C279-ECFF-199F-6482545E81D9}"/>
          </ac:spMkLst>
        </pc:spChg>
        <pc:spChg chg="mod">
          <ac:chgData name="Ebert, Joan Marie" userId="404195bc-9854-46c5-8794-317b355788e7" providerId="ADAL" clId="{4EC892A3-1DCD-48A6-A1F3-5323496C6CC6}" dt="2025-07-24T16:42:33.146" v="2891" actId="1076"/>
          <ac:spMkLst>
            <pc:docMk/>
            <pc:sldMk cId="1037615477" sldId="352"/>
            <ac:spMk id="5" creationId="{F2B2C1DE-02B8-037A-D837-975485A120A1}"/>
          </ac:spMkLst>
        </pc:spChg>
        <pc:spChg chg="add mod">
          <ac:chgData name="Ebert, Joan Marie" userId="404195bc-9854-46c5-8794-317b355788e7" providerId="ADAL" clId="{4EC892A3-1DCD-48A6-A1F3-5323496C6CC6}" dt="2025-07-24T16:43:05.389" v="2898" actId="14100"/>
          <ac:spMkLst>
            <pc:docMk/>
            <pc:sldMk cId="1037615477" sldId="352"/>
            <ac:spMk id="6" creationId="{16AD8AAA-464F-9A54-132E-BBB73CC827BF}"/>
          </ac:spMkLst>
        </pc:spChg>
        <pc:spChg chg="mod">
          <ac:chgData name="Ebert, Joan Marie" userId="404195bc-9854-46c5-8794-317b355788e7" providerId="ADAL" clId="{4EC892A3-1DCD-48A6-A1F3-5323496C6CC6}" dt="2025-07-24T16:42:36.107" v="2892" actId="1076"/>
          <ac:spMkLst>
            <pc:docMk/>
            <pc:sldMk cId="1037615477" sldId="352"/>
            <ac:spMk id="8" creationId="{4C15DE20-2578-6639-5442-ABDD0F59E42D}"/>
          </ac:spMkLst>
        </pc:spChg>
        <pc:spChg chg="add mod">
          <ac:chgData name="Ebert, Joan Marie" userId="404195bc-9854-46c5-8794-317b355788e7" providerId="ADAL" clId="{4EC892A3-1DCD-48A6-A1F3-5323496C6CC6}" dt="2025-07-24T16:57:14.003" v="3229"/>
          <ac:spMkLst>
            <pc:docMk/>
            <pc:sldMk cId="1037615477" sldId="352"/>
            <ac:spMk id="10" creationId="{DE1CA54F-8155-11C9-5A5E-D1AB0F345257}"/>
          </ac:spMkLst>
        </pc:spChg>
        <pc:spChg chg="mod">
          <ac:chgData name="Ebert, Joan Marie" userId="404195bc-9854-46c5-8794-317b355788e7" providerId="ADAL" clId="{4EC892A3-1DCD-48A6-A1F3-5323496C6CC6}" dt="2025-07-24T16:49:08.205" v="3193" actId="1076"/>
          <ac:spMkLst>
            <pc:docMk/>
            <pc:sldMk cId="1037615477" sldId="352"/>
            <ac:spMk id="12" creationId="{F90024B2-3C41-85C0-F153-CA7F6ACBB16C}"/>
          </ac:spMkLst>
        </pc:spChg>
        <pc:spChg chg="add mod">
          <ac:chgData name="Ebert, Joan Marie" userId="404195bc-9854-46c5-8794-317b355788e7" providerId="ADAL" clId="{4EC892A3-1DCD-48A6-A1F3-5323496C6CC6}" dt="2025-07-24T16:49:12.637" v="3194" actId="1076"/>
          <ac:spMkLst>
            <pc:docMk/>
            <pc:sldMk cId="1037615477" sldId="352"/>
            <ac:spMk id="17" creationId="{8ADC97E6-B7EC-5737-2231-95E2D6E6EC77}"/>
          </ac:spMkLst>
        </pc:spChg>
      </pc:sldChg>
      <pc:sldChg chg="addSp delSp modSp add mod">
        <pc:chgData name="Ebert, Joan Marie" userId="404195bc-9854-46c5-8794-317b355788e7" providerId="ADAL" clId="{4EC892A3-1DCD-48A6-A1F3-5323496C6CC6}" dt="2025-07-24T18:33:53.232" v="4940" actId="20577"/>
        <pc:sldMkLst>
          <pc:docMk/>
          <pc:sldMk cId="2293754347" sldId="353"/>
        </pc:sldMkLst>
        <pc:spChg chg="mod">
          <ac:chgData name="Ebert, Joan Marie" userId="404195bc-9854-46c5-8794-317b355788e7" providerId="ADAL" clId="{4EC892A3-1DCD-48A6-A1F3-5323496C6CC6}" dt="2025-07-24T18:33:53.232" v="4940" actId="20577"/>
          <ac:spMkLst>
            <pc:docMk/>
            <pc:sldMk cId="2293754347" sldId="353"/>
            <ac:spMk id="3" creationId="{C1BA57E3-84DA-179B-9FEA-8B46E87E6E69}"/>
          </ac:spMkLst>
        </pc:spChg>
        <pc:spChg chg="mod">
          <ac:chgData name="Ebert, Joan Marie" userId="404195bc-9854-46c5-8794-317b355788e7" providerId="ADAL" clId="{4EC892A3-1DCD-48A6-A1F3-5323496C6CC6}" dt="2025-07-24T16:58:42.956" v="3270" actId="20577"/>
          <ac:spMkLst>
            <pc:docMk/>
            <pc:sldMk cId="2293754347" sldId="353"/>
            <ac:spMk id="5" creationId="{C665316E-CCB8-7110-07F0-CA3F749F8602}"/>
          </ac:spMkLst>
        </pc:spChg>
        <pc:spChg chg="mod">
          <ac:chgData name="Ebert, Joan Marie" userId="404195bc-9854-46c5-8794-317b355788e7" providerId="ADAL" clId="{4EC892A3-1DCD-48A6-A1F3-5323496C6CC6}" dt="2025-07-24T16:58:50.667" v="3291" actId="20577"/>
          <ac:spMkLst>
            <pc:docMk/>
            <pc:sldMk cId="2293754347" sldId="353"/>
            <ac:spMk id="8" creationId="{8DBF190E-13AE-564B-AE3D-72E00C3F7017}"/>
          </ac:spMkLst>
        </pc:spChg>
        <pc:spChg chg="mod">
          <ac:chgData name="Ebert, Joan Marie" userId="404195bc-9854-46c5-8794-317b355788e7" providerId="ADAL" clId="{4EC892A3-1DCD-48A6-A1F3-5323496C6CC6}" dt="2025-07-24T17:11:20.693" v="3428"/>
          <ac:spMkLst>
            <pc:docMk/>
            <pc:sldMk cId="2293754347" sldId="353"/>
            <ac:spMk id="10" creationId="{734315DF-FE5A-CA1A-F47C-CAB245E478A6}"/>
          </ac:spMkLst>
        </pc:spChg>
        <pc:spChg chg="mod">
          <ac:chgData name="Ebert, Joan Marie" userId="404195bc-9854-46c5-8794-317b355788e7" providerId="ADAL" clId="{4EC892A3-1DCD-48A6-A1F3-5323496C6CC6}" dt="2025-07-24T16:59:01.027" v="3292" actId="6549"/>
          <ac:spMkLst>
            <pc:docMk/>
            <pc:sldMk cId="2293754347" sldId="353"/>
            <ac:spMk id="12" creationId="{B0D9069C-2A71-7143-D519-A921770181BF}"/>
          </ac:spMkLst>
        </pc:spChg>
        <pc:spChg chg="mod">
          <ac:chgData name="Ebert, Joan Marie" userId="404195bc-9854-46c5-8794-317b355788e7" providerId="ADAL" clId="{4EC892A3-1DCD-48A6-A1F3-5323496C6CC6}" dt="2025-07-24T17:02:29.396" v="3363"/>
          <ac:spMkLst>
            <pc:docMk/>
            <pc:sldMk cId="2293754347" sldId="353"/>
            <ac:spMk id="17" creationId="{D847A0B6-78F0-0BE8-D279-DC6347B5471D}"/>
          </ac:spMkLst>
        </pc:spChg>
      </pc:sldChg>
      <pc:sldChg chg="modSp add mod">
        <pc:chgData name="Ebert, Joan Marie" userId="404195bc-9854-46c5-8794-317b355788e7" providerId="ADAL" clId="{4EC892A3-1DCD-48A6-A1F3-5323496C6CC6}" dt="2025-07-24T18:33:35.248" v="4917" actId="20577"/>
        <pc:sldMkLst>
          <pc:docMk/>
          <pc:sldMk cId="1384361052" sldId="354"/>
        </pc:sldMkLst>
        <pc:spChg chg="mod">
          <ac:chgData name="Ebert, Joan Marie" userId="404195bc-9854-46c5-8794-317b355788e7" providerId="ADAL" clId="{4EC892A3-1DCD-48A6-A1F3-5323496C6CC6}" dt="2025-07-24T18:33:35.248" v="4917" actId="20577"/>
          <ac:spMkLst>
            <pc:docMk/>
            <pc:sldMk cId="1384361052" sldId="354"/>
            <ac:spMk id="3" creationId="{49DBDCDA-972F-DF90-E2A8-BB7260A03492}"/>
          </ac:spMkLst>
        </pc:spChg>
        <pc:spChg chg="mod">
          <ac:chgData name="Ebert, Joan Marie" userId="404195bc-9854-46c5-8794-317b355788e7" providerId="ADAL" clId="{4EC892A3-1DCD-48A6-A1F3-5323496C6CC6}" dt="2025-07-24T17:16:47.972" v="3474" actId="207"/>
          <ac:spMkLst>
            <pc:docMk/>
            <pc:sldMk cId="1384361052" sldId="354"/>
            <ac:spMk id="5" creationId="{78D6B957-F90E-BE9A-0EF7-67300635BEF5}"/>
          </ac:spMkLst>
        </pc:spChg>
        <pc:spChg chg="mod">
          <ac:chgData name="Ebert, Joan Marie" userId="404195bc-9854-46c5-8794-317b355788e7" providerId="ADAL" clId="{4EC892A3-1DCD-48A6-A1F3-5323496C6CC6}" dt="2025-07-24T17:16:51.837" v="3475" actId="207"/>
          <ac:spMkLst>
            <pc:docMk/>
            <pc:sldMk cId="1384361052" sldId="354"/>
            <ac:spMk id="8" creationId="{05C6AA30-CF0C-666E-9A75-5B907CC39486}"/>
          </ac:spMkLst>
        </pc:spChg>
        <pc:spChg chg="mod">
          <ac:chgData name="Ebert, Joan Marie" userId="404195bc-9854-46c5-8794-317b355788e7" providerId="ADAL" clId="{4EC892A3-1DCD-48A6-A1F3-5323496C6CC6}" dt="2025-07-24T17:22:01.707" v="3831"/>
          <ac:spMkLst>
            <pc:docMk/>
            <pc:sldMk cId="1384361052" sldId="354"/>
            <ac:spMk id="10" creationId="{92855BB5-92EC-3ACF-981C-965E92676F7D}"/>
          </ac:spMkLst>
        </pc:spChg>
        <pc:spChg chg="mod">
          <ac:chgData name="Ebert, Joan Marie" userId="404195bc-9854-46c5-8794-317b355788e7" providerId="ADAL" clId="{4EC892A3-1DCD-48A6-A1F3-5323496C6CC6}" dt="2025-07-24T17:15:05.671" v="3468" actId="6549"/>
          <ac:spMkLst>
            <pc:docMk/>
            <pc:sldMk cId="1384361052" sldId="354"/>
            <ac:spMk id="12" creationId="{FE40B344-F40F-5309-FFBD-0CBDF5C9C53F}"/>
          </ac:spMkLst>
        </pc:spChg>
        <pc:spChg chg="mod">
          <ac:chgData name="Ebert, Joan Marie" userId="404195bc-9854-46c5-8794-317b355788e7" providerId="ADAL" clId="{4EC892A3-1DCD-48A6-A1F3-5323496C6CC6}" dt="2025-07-24T17:20:20.873" v="3797"/>
          <ac:spMkLst>
            <pc:docMk/>
            <pc:sldMk cId="1384361052" sldId="354"/>
            <ac:spMk id="17" creationId="{0A48D272-5278-762A-5B76-18D0FB034B47}"/>
          </ac:spMkLst>
        </pc:spChg>
      </pc:sldChg>
      <pc:sldChg chg="modSp add mod">
        <pc:chgData name="Ebert, Joan Marie" userId="404195bc-9854-46c5-8794-317b355788e7" providerId="ADAL" clId="{4EC892A3-1DCD-48A6-A1F3-5323496C6CC6}" dt="2025-07-24T19:14:17.119" v="6316" actId="20577"/>
        <pc:sldMkLst>
          <pc:docMk/>
          <pc:sldMk cId="2490799357" sldId="355"/>
        </pc:sldMkLst>
        <pc:spChg chg="mod">
          <ac:chgData name="Ebert, Joan Marie" userId="404195bc-9854-46c5-8794-317b355788e7" providerId="ADAL" clId="{4EC892A3-1DCD-48A6-A1F3-5323496C6CC6}" dt="2025-07-24T19:14:17.119" v="6316" actId="20577"/>
          <ac:spMkLst>
            <pc:docMk/>
            <pc:sldMk cId="2490799357" sldId="355"/>
            <ac:spMk id="3" creationId="{84D03732-0BE4-1F67-34F6-70D4F4629155}"/>
          </ac:spMkLst>
        </pc:spChg>
      </pc:sldChg>
      <pc:sldChg chg="add del">
        <pc:chgData name="Ebert, Joan Marie" userId="404195bc-9854-46c5-8794-317b355788e7" providerId="ADAL" clId="{4EC892A3-1DCD-48A6-A1F3-5323496C6CC6}" dt="2025-07-24T18:44:32.127" v="5321"/>
        <pc:sldMkLst>
          <pc:docMk/>
          <pc:sldMk cId="377550074" sldId="356"/>
        </pc:sldMkLst>
      </pc:sldChg>
      <pc:sldChg chg="addSp delSp add del mod">
        <pc:chgData name="Ebert, Joan Marie" userId="404195bc-9854-46c5-8794-317b355788e7" providerId="ADAL" clId="{4EC892A3-1DCD-48A6-A1F3-5323496C6CC6}" dt="2025-07-24T17:56:15.525" v="4752" actId="47"/>
        <pc:sldMkLst>
          <pc:docMk/>
          <pc:sldMk cId="1251653533" sldId="356"/>
        </pc:sldMkLst>
      </pc:sldChg>
      <pc:sldChg chg="add del">
        <pc:chgData name="Ebert, Joan Marie" userId="404195bc-9854-46c5-8794-317b355788e7" providerId="ADAL" clId="{4EC892A3-1DCD-48A6-A1F3-5323496C6CC6}" dt="2025-07-24T18:44:44.252" v="5323"/>
        <pc:sldMkLst>
          <pc:docMk/>
          <pc:sldMk cId="3202725161" sldId="356"/>
        </pc:sldMkLst>
      </pc:sldChg>
      <pc:sldChg chg="addSp delSp modSp add mod">
        <pc:chgData name="Ebert, Joan Marie" userId="404195bc-9854-46c5-8794-317b355788e7" providerId="ADAL" clId="{4EC892A3-1DCD-48A6-A1F3-5323496C6CC6}" dt="2025-07-24T19:13:35.840" v="6312" actId="1076"/>
        <pc:sldMkLst>
          <pc:docMk/>
          <pc:sldMk cId="4179893812" sldId="356"/>
        </pc:sldMkLst>
        <pc:spChg chg="mod">
          <ac:chgData name="Ebert, Joan Marie" userId="404195bc-9854-46c5-8794-317b355788e7" providerId="ADAL" clId="{4EC892A3-1DCD-48A6-A1F3-5323496C6CC6}" dt="2025-07-24T19:13:35.840" v="6312" actId="1076"/>
          <ac:spMkLst>
            <pc:docMk/>
            <pc:sldMk cId="4179893812" sldId="356"/>
            <ac:spMk id="4" creationId="{1BE509D1-33B4-3B50-42FB-B80B6CAF8EE3}"/>
          </ac:spMkLst>
        </pc:spChg>
        <pc:spChg chg="mod">
          <ac:chgData name="Ebert, Joan Marie" userId="404195bc-9854-46c5-8794-317b355788e7" providerId="ADAL" clId="{4EC892A3-1DCD-48A6-A1F3-5323496C6CC6}" dt="2025-07-24T19:12:30.238" v="6308" actId="20577"/>
          <ac:spMkLst>
            <pc:docMk/>
            <pc:sldMk cId="4179893812" sldId="356"/>
            <ac:spMk id="6" creationId="{9F02D021-E97B-D554-1994-18B91ACFAC14}"/>
          </ac:spMkLst>
        </pc:spChg>
        <pc:spChg chg="mod">
          <ac:chgData name="Ebert, Joan Marie" userId="404195bc-9854-46c5-8794-317b355788e7" providerId="ADAL" clId="{4EC892A3-1DCD-48A6-A1F3-5323496C6CC6}" dt="2025-07-24T19:02:56.814" v="6160" actId="20577"/>
          <ac:spMkLst>
            <pc:docMk/>
            <pc:sldMk cId="4179893812" sldId="356"/>
            <ac:spMk id="12" creationId="{31687E8B-358B-73D9-AC27-F7FB6F90EDF9}"/>
          </ac:spMkLst>
        </pc:spChg>
      </pc:sldChg>
      <pc:sldChg chg="add del">
        <pc:chgData name="Ebert, Joan Marie" userId="404195bc-9854-46c5-8794-317b355788e7" providerId="ADAL" clId="{4EC892A3-1DCD-48A6-A1F3-5323496C6CC6}" dt="2025-07-24T19:11:55.874" v="6304" actId="47"/>
        <pc:sldMkLst>
          <pc:docMk/>
          <pc:sldMk cId="2715699808" sldId="357"/>
        </pc:sldMkLst>
      </pc:sldChg>
      <pc:sldMasterChg chg="add addSldLayout">
        <pc:chgData name="Ebert, Joan Marie" userId="404195bc-9854-46c5-8794-317b355788e7" providerId="ADAL" clId="{4EC892A3-1DCD-48A6-A1F3-5323496C6CC6}" dt="2025-07-24T15:47:26.374" v="1856" actId="27028"/>
        <pc:sldMasterMkLst>
          <pc:docMk/>
          <pc:sldMasterMk cId="357296907" sldId="2147483648"/>
        </pc:sldMasterMkLst>
        <pc:sldLayoutChg chg="add">
          <pc:chgData name="Ebert, Joan Marie" userId="404195bc-9854-46c5-8794-317b355788e7" providerId="ADAL" clId="{4EC892A3-1DCD-48A6-A1F3-5323496C6CC6}" dt="2025-07-24T15:47:26.374" v="1856" actId="27028"/>
          <pc:sldLayoutMkLst>
            <pc:docMk/>
            <pc:sldMasterMk cId="357296907" sldId="2147483648"/>
            <pc:sldLayoutMk cId="739218319" sldId="2147483655"/>
          </pc:sldLayoutMkLst>
        </pc:sldLayoutChg>
      </pc:sldMasterChg>
      <pc:sldMasterChg chg="add del addSldLayout delSldLayout">
        <pc:chgData name="Ebert, Joan Marie" userId="404195bc-9854-46c5-8794-317b355788e7" providerId="ADAL" clId="{4EC892A3-1DCD-48A6-A1F3-5323496C6CC6}" dt="2025-07-24T19:11:55.874" v="6304" actId="47"/>
        <pc:sldMasterMkLst>
          <pc:docMk/>
          <pc:sldMasterMk cId="357296907" sldId="2147483693"/>
        </pc:sldMasterMkLst>
        <pc:sldLayoutChg chg="add del">
          <pc:chgData name="Ebert, Joan Marie" userId="404195bc-9854-46c5-8794-317b355788e7" providerId="ADAL" clId="{4EC892A3-1DCD-48A6-A1F3-5323496C6CC6}" dt="2025-07-24T19:11:55.874" v="6304" actId="47"/>
          <pc:sldLayoutMkLst>
            <pc:docMk/>
            <pc:sldMasterMk cId="357296907" sldId="2147483693"/>
            <pc:sldLayoutMk cId="739218319" sldId="214748369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hyperlink" Target="https://www.facebook.com/theamericancollege" TargetMode="External"/><Relationship Id="rId7" Type="http://schemas.openxmlformats.org/officeDocument/2006/relationships/hyperlink" Target="https://www.youtube.com/user/TheAmerCol1927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image" Target="../media/image2.emf"/><Relationship Id="rId5" Type="http://schemas.openxmlformats.org/officeDocument/2006/relationships/hyperlink" Target="https://www.linkedin.com/groups?gid=1832262" TargetMode="Externa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hyperlink" Target="https://twitter.com/TheAmerCol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twitter.com/TheAmerCol" TargetMode="External"/><Relationship Id="rId3" Type="http://schemas.openxmlformats.org/officeDocument/2006/relationships/image" Target="../media/image12.svg"/><Relationship Id="rId7" Type="http://schemas.openxmlformats.org/officeDocument/2006/relationships/hyperlink" Target="https://www.linkedin.com/groups?gid=1832262" TargetMode="External"/><Relationship Id="rId12" Type="http://schemas.openxmlformats.org/officeDocument/2006/relationships/image" Target="../media/image18.svg"/><Relationship Id="rId17" Type="http://schemas.openxmlformats.org/officeDocument/2006/relationships/image" Target="../media/image9.sv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0.svg"/><Relationship Id="rId10" Type="http://schemas.openxmlformats.org/officeDocument/2006/relationships/hyperlink" Target="https://www.youtube.com/user/TheAmerCol1927" TargetMode="External"/><Relationship Id="rId4" Type="http://schemas.openxmlformats.org/officeDocument/2006/relationships/hyperlink" Target="https://www.facebook.com/theamericancollege" TargetMode="External"/><Relationship Id="rId9" Type="http://schemas.openxmlformats.org/officeDocument/2006/relationships/image" Target="../media/image16.svg"/><Relationship Id="rId14" Type="http://schemas.openxmlformats.org/officeDocument/2006/relationships/image" Target="../media/image1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twitter.com/TheAmerCol" TargetMode="External"/><Relationship Id="rId3" Type="http://schemas.openxmlformats.org/officeDocument/2006/relationships/image" Target="../media/image12.svg"/><Relationship Id="rId7" Type="http://schemas.openxmlformats.org/officeDocument/2006/relationships/hyperlink" Target="https://www.linkedin.com/groups?gid=1832262" TargetMode="External"/><Relationship Id="rId12" Type="http://schemas.openxmlformats.org/officeDocument/2006/relationships/image" Target="../media/image18.svg"/><Relationship Id="rId17" Type="http://schemas.openxmlformats.org/officeDocument/2006/relationships/image" Target="../media/image9.sv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0.svg"/><Relationship Id="rId10" Type="http://schemas.openxmlformats.org/officeDocument/2006/relationships/hyperlink" Target="https://www.youtube.com/user/TheAmerCol1927" TargetMode="External"/><Relationship Id="rId4" Type="http://schemas.openxmlformats.org/officeDocument/2006/relationships/hyperlink" Target="https://www.facebook.com/theamericancollege" TargetMode="External"/><Relationship Id="rId9" Type="http://schemas.openxmlformats.org/officeDocument/2006/relationships/image" Target="../media/image16.svg"/><Relationship Id="rId1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9C3F74-596A-3C5C-2D34-A30C54065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944" y="680351"/>
            <a:ext cx="4949371" cy="566471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31BAEB1-7D3C-214F-943C-6A58C1805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257" y="4079530"/>
            <a:ext cx="10856686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presentation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83EB96-F811-1641-80F3-BA90318C5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9257" y="512938"/>
            <a:ext cx="2102536" cy="681309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CD03D98-860A-AC4D-8CDE-D10BC4A373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57" y="5337138"/>
            <a:ext cx="10856686" cy="44187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 cap="none" spc="0" baseline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Presenter’s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94E4D-9360-FFFC-C51F-E75B9D6B1C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5084064" y="328592"/>
            <a:ext cx="6541879" cy="1378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39B10-B3B4-4845-946A-B3FB98A2E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257" y="1515935"/>
            <a:ext cx="10856686" cy="216818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your Presentation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4808B50-BA39-7834-560D-5C77672D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257" y="5897096"/>
            <a:ext cx="10856686" cy="44187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399166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Outro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796B24-023B-C4B1-FD73-ADF1C827D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944" y="680351"/>
            <a:ext cx="4949371" cy="5664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39B10-B3B4-4845-946A-B3FB98A2E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679711"/>
            <a:ext cx="12192000" cy="2168182"/>
          </a:xfrm>
          <a:prstGeom prst="rect">
            <a:avLst/>
          </a:prstGeom>
        </p:spPr>
        <p:txBody>
          <a:bodyPr anchor="b"/>
          <a:lstStyle>
            <a:lvl1pPr algn="ctr">
              <a:defRPr sz="4400" b="0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CDFE91-F1DE-B544-B819-830E3AE46D1B}"/>
              </a:ext>
            </a:extLst>
          </p:cNvPr>
          <p:cNvGrpSpPr/>
          <p:nvPr userDrawn="1"/>
        </p:nvGrpSpPr>
        <p:grpSpPr>
          <a:xfrm>
            <a:off x="5047441" y="5586081"/>
            <a:ext cx="2021580" cy="320070"/>
            <a:chOff x="5047441" y="5338945"/>
            <a:chExt cx="2021580" cy="320070"/>
          </a:xfrm>
        </p:grpSpPr>
        <p:pic>
          <p:nvPicPr>
            <p:cNvPr id="4" name="Picture 3">
              <a:hlinkClick r:id="rId3"/>
              <a:extLst>
                <a:ext uri="{FF2B5EF4-FFF2-40B4-BE49-F238E27FC236}">
                  <a16:creationId xmlns:a16="http://schemas.microsoft.com/office/drawing/2014/main" id="{E6018D30-AC7A-FE4A-AAE0-53A7ECDA06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5047441" y="5338945"/>
              <a:ext cx="320040" cy="320040"/>
            </a:xfrm>
            <a:prstGeom prst="rect">
              <a:avLst/>
            </a:prstGeom>
          </p:spPr>
        </p:pic>
        <p:pic>
          <p:nvPicPr>
            <p:cNvPr id="5" name="Picture 4">
              <a:hlinkClick r:id="rId5"/>
              <a:extLst>
                <a:ext uri="{FF2B5EF4-FFF2-40B4-BE49-F238E27FC236}">
                  <a16:creationId xmlns:a16="http://schemas.microsoft.com/office/drawing/2014/main" id="{8E77289D-BBCA-1049-AFAF-EABED47E16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5614621" y="5338945"/>
              <a:ext cx="320040" cy="320040"/>
            </a:xfrm>
            <a:prstGeom prst="rect">
              <a:avLst/>
            </a:prstGeom>
          </p:spPr>
        </p:pic>
        <p:pic>
          <p:nvPicPr>
            <p:cNvPr id="6" name="Picture 5">
              <a:hlinkClick r:id="rId7"/>
              <a:extLst>
                <a:ext uri="{FF2B5EF4-FFF2-40B4-BE49-F238E27FC236}">
                  <a16:creationId xmlns:a16="http://schemas.microsoft.com/office/drawing/2014/main" id="{851FDD00-8598-0942-BDB1-90ACA90293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rcRect/>
            <a:stretch/>
          </p:blipFill>
          <p:spPr>
            <a:xfrm>
              <a:off x="6181801" y="5338975"/>
              <a:ext cx="320040" cy="320040"/>
            </a:xfrm>
            <a:prstGeom prst="rect">
              <a:avLst/>
            </a:prstGeom>
          </p:spPr>
        </p:pic>
        <p:pic>
          <p:nvPicPr>
            <p:cNvPr id="7" name="Picture 6">
              <a:hlinkClick r:id="rId9"/>
              <a:extLst>
                <a:ext uri="{FF2B5EF4-FFF2-40B4-BE49-F238E27FC236}">
                  <a16:creationId xmlns:a16="http://schemas.microsoft.com/office/drawing/2014/main" id="{21BFEC17-564C-2247-B57E-E50BA0711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rcRect/>
            <a:stretch/>
          </p:blipFill>
          <p:spPr>
            <a:xfrm>
              <a:off x="6748981" y="5338945"/>
              <a:ext cx="320040" cy="320040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F9BACB-8E84-BA41-A12F-D9E1E9C29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192766"/>
            <a:ext cx="9144000" cy="4968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 u="sng" spc="50" baseline="0">
                <a:solidFill>
                  <a:srgbClr val="FF8D78"/>
                </a:solidFill>
                <a:latin typeface="Arial" panose="020B0604020202020204" pitchFamily="34" charset="0"/>
              </a:defRPr>
            </a:lvl1pPr>
            <a:lvl2pPr marL="457200" indent="0" algn="ctr">
              <a:buFontTx/>
              <a:buNone/>
              <a:defRPr sz="1600" spc="50" baseline="0">
                <a:solidFill>
                  <a:srgbClr val="B2334E"/>
                </a:solidFill>
                <a:latin typeface="Arial" panose="020B0604020202020204" pitchFamily="34" charset="0"/>
              </a:defRPr>
            </a:lvl2pPr>
            <a:lvl3pPr marL="914400" indent="0" algn="ctr">
              <a:buFontTx/>
              <a:buNone/>
              <a:defRPr sz="1600" spc="50" baseline="0">
                <a:solidFill>
                  <a:srgbClr val="B2334E"/>
                </a:solidFill>
                <a:latin typeface="Arial" panose="020B0604020202020204" pitchFamily="34" charset="0"/>
              </a:defRPr>
            </a:lvl3pPr>
            <a:lvl4pPr marL="1371600" indent="0" algn="ctr">
              <a:buFontTx/>
              <a:buNone/>
              <a:defRPr sz="1600" spc="50" baseline="0">
                <a:solidFill>
                  <a:srgbClr val="B2334E"/>
                </a:solidFill>
                <a:latin typeface="Arial" panose="020B0604020202020204" pitchFamily="34" charset="0"/>
              </a:defRPr>
            </a:lvl4pPr>
            <a:lvl5pPr marL="1828800" indent="0" algn="ctr">
              <a:buFontTx/>
              <a:buNone/>
              <a:defRPr sz="1600" spc="50" baseline="0">
                <a:solidFill>
                  <a:srgbClr val="B2334E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TheAmericanCollege.edu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6218C5-16D6-6C08-58D5-4C74F69F9D6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769257" y="512938"/>
            <a:ext cx="2102536" cy="681309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3420928E-5570-61A4-64FF-D68A7A6840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83790"/>
            <a:ext cx="12191999" cy="8904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spc="5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0613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1BAEB1-7D3C-214F-943C-6A58C1805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257" y="4183790"/>
            <a:ext cx="10856686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presentation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83EB96-F811-1641-80F3-BA90318C5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8781" y="512938"/>
            <a:ext cx="2023487" cy="68130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BFDA17-D236-C34C-BD0F-2D756EE67B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257" y="5855958"/>
            <a:ext cx="10856686" cy="6506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cap="none" spc="50" baseline="0">
                <a:solidFill>
                  <a:srgbClr val="24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CD03D98-860A-AC4D-8CDE-D10BC4A373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57" y="5337138"/>
            <a:ext cx="10856686" cy="3757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 cap="none" spc="0" baseline="0">
                <a:solidFill>
                  <a:srgbClr val="240066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Presenter’s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39B10-B3B4-4845-946A-B3FB98A2E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257" y="1515935"/>
            <a:ext cx="10856686" cy="216818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400" b="0" i="0">
                <a:solidFill>
                  <a:srgbClr val="24006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your 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A1220-3240-2CA5-1C7A-E0017C5455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5084063" y="328593"/>
            <a:ext cx="6541879" cy="13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ex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F717-2136-7042-A055-C26EF5B66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57" y="681037"/>
            <a:ext cx="10751003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19978-3DC4-9E44-B0C1-B687A8C9DA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9256" y="2714171"/>
            <a:ext cx="10751004" cy="37011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20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paragraph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54CDF09-8530-BBB8-D4D7-15FDBE9F433A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69257" y="1723033"/>
            <a:ext cx="10751004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Slide </a:t>
            </a:r>
            <a:r>
              <a:rPr lang="en-US" err="1"/>
              <a:t>Subheadline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C87FBF-9ED7-1597-8974-8CC80B7B60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515935"/>
            <a:ext cx="12191998" cy="216818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5400" b="0" i="0">
                <a:solidFill>
                  <a:srgbClr val="24006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your Section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1409B56-5684-74C4-9A1E-0785F5AE2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83790"/>
            <a:ext cx="12191999" cy="8904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Section Subtitle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C3525CC-94BB-361F-B89C-68F29C486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8781" y="512938"/>
            <a:ext cx="2023487" cy="6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9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2 Column Tex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808AC9-3E0D-3840-87FC-64787DA08E6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9257" y="2678711"/>
            <a:ext cx="10584543" cy="3258066"/>
          </a:xfrm>
          <a:prstGeom prst="rect">
            <a:avLst/>
          </a:prstGeom>
        </p:spPr>
        <p:txBody>
          <a:bodyPr numCol="2" spcCol="457200"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  <a:p>
            <a:pPr lvl="0"/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vel.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vitae. A diam </a:t>
            </a:r>
            <a:r>
              <a:rPr lang="en-US" err="1"/>
              <a:t>maecenas</a:t>
            </a:r>
            <a:r>
              <a:rPr lang="en-US"/>
              <a:t> sed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mi in. </a:t>
            </a:r>
            <a:r>
              <a:rPr lang="en-US" err="1"/>
              <a:t>Placerat</a:t>
            </a:r>
            <a:r>
              <a:rPr lang="en-US"/>
              <a:t> in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sed </a:t>
            </a:r>
            <a:r>
              <a:rPr lang="en-US" err="1"/>
              <a:t>euismod</a:t>
            </a:r>
            <a:r>
              <a:rPr lang="en-US"/>
              <a:t> nisi porta. </a:t>
            </a:r>
            <a:r>
              <a:rPr lang="en-US" err="1"/>
              <a:t>Venenatis</a:t>
            </a:r>
            <a:r>
              <a:rPr lang="en-US"/>
              <a:t> a </a:t>
            </a:r>
            <a:r>
              <a:rPr lang="en-US" err="1"/>
              <a:t>condimentum</a:t>
            </a:r>
            <a:r>
              <a:rPr lang="en-US"/>
              <a:t> vitae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FC425D-3245-984A-879D-840116B58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57" y="681037"/>
            <a:ext cx="10584543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D5D1A7-1B54-F643-5591-3AC4CC783F29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69257" y="1723033"/>
            <a:ext cx="10751004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Slide </a:t>
            </a:r>
            <a:r>
              <a:rPr lang="en-US" err="1"/>
              <a:t>Subheadline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5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mparison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DCD81-305A-1741-A099-49B373FF8B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1548" y="165847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Comparison Title/Subheading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C1E20-F26C-3742-9EFA-D13EC8E0E8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58807" y="1658478"/>
            <a:ext cx="5304275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Comparison Title/Subheading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519CB4-84C1-F044-BAE9-3DB080D1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59" y="681037"/>
            <a:ext cx="10962447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76C0A-A92D-054B-84B5-80554A1A068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9960" y="2668128"/>
            <a:ext cx="5193958" cy="3644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semper </a:t>
            </a:r>
            <a:r>
              <a:rPr lang="en-US" err="1"/>
              <a:t>feugiat</a:t>
            </a:r>
            <a:r>
              <a:rPr lang="en-US"/>
              <a:t>. Nisi </a:t>
            </a:r>
            <a:r>
              <a:rPr lang="en-US" err="1"/>
              <a:t>est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magna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Diam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In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. Cursus sit </a:t>
            </a:r>
            <a:r>
              <a:rPr lang="en-US" err="1"/>
              <a:t>amet</a:t>
            </a:r>
            <a:r>
              <a:rPr lang="en-US"/>
              <a:t> dictum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ac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3877C8-2BB5-2545-A71A-5083B8BB31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46451" y="2668129"/>
            <a:ext cx="5304276" cy="36447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semper </a:t>
            </a:r>
            <a:r>
              <a:rPr lang="en-US" err="1"/>
              <a:t>feugiat</a:t>
            </a:r>
            <a:r>
              <a:rPr lang="en-US"/>
              <a:t>. Nisi </a:t>
            </a:r>
            <a:r>
              <a:rPr lang="en-US" err="1"/>
              <a:t>est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magna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Diam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In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. Cursus sit </a:t>
            </a:r>
            <a:r>
              <a:rPr lang="en-US" err="1"/>
              <a:t>amet</a:t>
            </a:r>
            <a:r>
              <a:rPr lang="en-US"/>
              <a:t> dictum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ac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4DE985-1D4C-4ECC-ECC8-AB68AED2495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3711" y="1787854"/>
            <a:ext cx="2289" cy="4484053"/>
          </a:xfrm>
          <a:prstGeom prst="line">
            <a:avLst/>
          </a:prstGeom>
          <a:ln>
            <a:solidFill>
              <a:srgbClr val="E5DB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2F7F51-32C4-0C1E-352D-D8BF1B8B0BED}"/>
              </a:ext>
            </a:extLst>
          </p:cNvPr>
          <p:cNvCxnSpPr>
            <a:cxnSpLocks/>
          </p:cNvCxnSpPr>
          <p:nvPr userDrawn="1"/>
        </p:nvCxnSpPr>
        <p:spPr>
          <a:xfrm flipH="1">
            <a:off x="6246111" y="1940254"/>
            <a:ext cx="2289" cy="4484053"/>
          </a:xfrm>
          <a:prstGeom prst="line">
            <a:avLst/>
          </a:prstGeom>
          <a:ln>
            <a:solidFill>
              <a:srgbClr val="4200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7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B01CE7-D140-1E4B-8EB2-2C365F899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60" y="681037"/>
            <a:ext cx="10515600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365231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Tex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286009-4E0B-E046-83C2-67F87FB748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9959" y="2436057"/>
            <a:ext cx="10750301" cy="3986568"/>
          </a:xfrm>
          <a:prstGeom prst="rect">
            <a:avLst/>
          </a:prstGeom>
        </p:spPr>
        <p:txBody>
          <a:bodyPr numCol="1" spcCol="0"/>
          <a:lstStyle>
            <a:lvl1pPr marL="342900" indent="-342900">
              <a:lnSpc>
                <a:spcPct val="14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40000"/>
              </a:lnSpc>
              <a:spcAft>
                <a:spcPts val="300"/>
              </a:spcAft>
              <a:buFont typeface="Courier New" panose="02070309020205020404" pitchFamily="49" charset="0"/>
              <a:buChar char="o"/>
              <a:defRPr sz="18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40000"/>
              </a:lnSpc>
              <a:spcAft>
                <a:spcPts val="300"/>
              </a:spcAft>
              <a:buFont typeface="Wingdings" pitchFamily="2" charset="2"/>
              <a:buChar char="§"/>
              <a:defRPr sz="16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ct val="140000"/>
              </a:lnSpc>
              <a:spcAft>
                <a:spcPts val="300"/>
              </a:spcAft>
              <a:buFont typeface="Wingdings" pitchFamily="2" charset="2"/>
              <a:buChar char="§"/>
              <a:defRPr sz="14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lnSpc>
                <a:spcPct val="140000"/>
              </a:lnSpc>
              <a:spcAft>
                <a:spcPts val="300"/>
              </a:spcAft>
              <a:buFont typeface="Wingdings" pitchFamily="2" charset="2"/>
              <a:buChar char="§"/>
              <a:defRPr sz="12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6F0E71-912F-5B42-913C-CAED97FF2C3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69257" y="1545610"/>
            <a:ext cx="10751004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Slide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E07FB9-DB73-7799-16EA-9720E463B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60" y="681037"/>
            <a:ext cx="10750300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66179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8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Text and Photo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5B4CD7-76D0-1847-8343-161A2E4FB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59" y="681037"/>
            <a:ext cx="10816989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A5F65-80DA-094D-93BF-1D3FA0A48C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9960" y="1825625"/>
            <a:ext cx="5500816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semper </a:t>
            </a:r>
            <a:r>
              <a:rPr lang="en-US" err="1"/>
              <a:t>feugiat</a:t>
            </a:r>
            <a:r>
              <a:rPr lang="en-US"/>
              <a:t>. Nisi </a:t>
            </a:r>
            <a:r>
              <a:rPr lang="en-US" err="1"/>
              <a:t>est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magna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Diam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In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. Cursus sit </a:t>
            </a:r>
            <a:r>
              <a:rPr lang="en-US" err="1"/>
              <a:t>amet</a:t>
            </a:r>
            <a:r>
              <a:rPr lang="en-US"/>
              <a:t> dictum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ac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lorem dolor.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B341BB-40C3-0841-B835-6C0A67F01D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59146" y="1825625"/>
            <a:ext cx="482780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r>
              <a:rPr lang="en-US"/>
              <a:t>Photograph</a:t>
            </a:r>
          </a:p>
        </p:txBody>
      </p:sp>
    </p:spTree>
    <p:extLst>
      <p:ext uri="{BB962C8B-B14F-4D97-AF65-F5344CB8AC3E}">
        <p14:creationId xmlns:p14="http://schemas.microsoft.com/office/powerpoint/2010/main" val="184678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ext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B17A3-8468-9012-A907-0AAD44DF1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944" y="680351"/>
            <a:ext cx="4949371" cy="5664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BF717-2136-7042-A055-C26EF5B66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57" y="681037"/>
            <a:ext cx="10751003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19978-3DC4-9E44-B0C1-B687A8C9DA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9256" y="2714171"/>
            <a:ext cx="10751004" cy="37011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paragraph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54CDF09-8530-BBB8-D4D7-15FDBE9F433A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69257" y="1723033"/>
            <a:ext cx="10751004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Slide </a:t>
            </a:r>
            <a:r>
              <a:rPr lang="en-US" err="1"/>
              <a:t>Subheadline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9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Outro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9B10-B3B4-4845-946A-B3FB98A2E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683833"/>
            <a:ext cx="12192000" cy="1093545"/>
          </a:xfrm>
          <a:prstGeom prst="rect">
            <a:avLst/>
          </a:prstGeom>
        </p:spPr>
        <p:txBody>
          <a:bodyPr anchor="b"/>
          <a:lstStyle>
            <a:lvl1pPr algn="ctr">
              <a:defRPr sz="4400" b="0" i="0">
                <a:solidFill>
                  <a:srgbClr val="240066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420928E-5570-61A4-64FF-D68A7A6840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113276"/>
            <a:ext cx="12191999" cy="8904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Section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403214-C1BC-4A91-C9B4-443722EB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8781" y="512938"/>
            <a:ext cx="2023487" cy="6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89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9C3F74-596A-3C5C-2D34-A30C54065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31BAEB1-7D3C-214F-943C-6A58C1805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257" y="4183790"/>
            <a:ext cx="10856686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presentation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83EB96-F811-1641-80F3-BA90318C5F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8781" y="512938"/>
            <a:ext cx="2023487" cy="68130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BFDA17-D236-C34C-BD0F-2D756EE67B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257" y="5855958"/>
            <a:ext cx="10856686" cy="6506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cap="none" spc="50" baseline="0">
                <a:solidFill>
                  <a:srgbClr val="24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CD03D98-860A-AC4D-8CDE-D10BC4A373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57" y="5337138"/>
            <a:ext cx="10856686" cy="3757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 cap="none" spc="0" baseline="0">
                <a:solidFill>
                  <a:srgbClr val="240066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Presenter’s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39B10-B3B4-4845-946A-B3FB98A2E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257" y="1515935"/>
            <a:ext cx="10856686" cy="216818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400" b="0" i="0">
                <a:solidFill>
                  <a:srgbClr val="24006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your 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A1220-3240-2CA5-1C7A-E0017C5455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43000"/>
          </a:blip>
          <a:stretch>
            <a:fillRect/>
          </a:stretch>
        </p:blipFill>
        <p:spPr>
          <a:xfrm>
            <a:off x="5084063" y="328593"/>
            <a:ext cx="6541879" cy="13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4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ext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AD9952F-DEFC-AA2E-8EF9-F6B155423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BF717-2136-7042-A055-C26EF5B66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57" y="681037"/>
            <a:ext cx="10751003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19978-3DC4-9E44-B0C1-B687A8C9DA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9256" y="2714171"/>
            <a:ext cx="10751004" cy="37011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20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paragraph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54CDF09-8530-BBB8-D4D7-15FDBE9F433A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69257" y="1723033"/>
            <a:ext cx="10751004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Slide </a:t>
            </a:r>
            <a:r>
              <a:rPr lang="en-US" err="1"/>
              <a:t>Subheadline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7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CA84DA8-F60B-34C5-200F-C7D731D78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C87FBF-9ED7-1597-8974-8CC80B7B60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515935"/>
            <a:ext cx="12191998" cy="216818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5400" b="0" i="0">
                <a:solidFill>
                  <a:srgbClr val="24006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your Section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1409B56-5684-74C4-9A1E-0785F5AE2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83790"/>
            <a:ext cx="12191999" cy="8904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Section Subtitle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C3525CC-94BB-361F-B89C-68F29C4864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8781" y="512938"/>
            <a:ext cx="2023487" cy="6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7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2 Column Text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C379581-DC63-FB51-AD52-E197AC9BB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808AC9-3E0D-3840-87FC-64787DA08E6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9257" y="2678711"/>
            <a:ext cx="10584543" cy="3258066"/>
          </a:xfrm>
          <a:prstGeom prst="rect">
            <a:avLst/>
          </a:prstGeom>
        </p:spPr>
        <p:txBody>
          <a:bodyPr numCol="2" spcCol="457200"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  <a:p>
            <a:pPr lvl="0"/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vel.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vitae. A diam </a:t>
            </a:r>
            <a:r>
              <a:rPr lang="en-US" err="1"/>
              <a:t>maecenas</a:t>
            </a:r>
            <a:r>
              <a:rPr lang="en-US"/>
              <a:t> sed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mi in. </a:t>
            </a:r>
            <a:r>
              <a:rPr lang="en-US" err="1"/>
              <a:t>Placerat</a:t>
            </a:r>
            <a:r>
              <a:rPr lang="en-US"/>
              <a:t> in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sed </a:t>
            </a:r>
            <a:r>
              <a:rPr lang="en-US" err="1"/>
              <a:t>euismod</a:t>
            </a:r>
            <a:r>
              <a:rPr lang="en-US"/>
              <a:t> nisi porta. </a:t>
            </a:r>
            <a:r>
              <a:rPr lang="en-US" err="1"/>
              <a:t>Venenatis</a:t>
            </a:r>
            <a:r>
              <a:rPr lang="en-US"/>
              <a:t> a </a:t>
            </a:r>
            <a:r>
              <a:rPr lang="en-US" err="1"/>
              <a:t>condimentum</a:t>
            </a:r>
            <a:r>
              <a:rPr lang="en-US"/>
              <a:t> vitae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FC425D-3245-984A-879D-840116B58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57" y="681037"/>
            <a:ext cx="10584543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D5D1A7-1B54-F643-5591-3AC4CC783F29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69257" y="1723033"/>
            <a:ext cx="10751004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Slide </a:t>
            </a:r>
            <a:r>
              <a:rPr lang="en-US" err="1"/>
              <a:t>Subheadline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05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mparison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550E4-44F7-A199-7F5D-E4155ED5F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DCD81-305A-1741-A099-49B373FF8B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1548" y="165847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Comparison Title/Subheading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C1E20-F26C-3742-9EFA-D13EC8E0E8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58807" y="1658478"/>
            <a:ext cx="5304275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Comparison Title/Subheading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519CB4-84C1-F044-BAE9-3DB080D1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59" y="681037"/>
            <a:ext cx="10962447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76C0A-A92D-054B-84B5-80554A1A068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9960" y="2668128"/>
            <a:ext cx="5193958" cy="3644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semper </a:t>
            </a:r>
            <a:r>
              <a:rPr lang="en-US" err="1"/>
              <a:t>feugiat</a:t>
            </a:r>
            <a:r>
              <a:rPr lang="en-US"/>
              <a:t>. Nisi </a:t>
            </a:r>
            <a:r>
              <a:rPr lang="en-US" err="1"/>
              <a:t>est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magna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Diam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In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. Cursus sit </a:t>
            </a:r>
            <a:r>
              <a:rPr lang="en-US" err="1"/>
              <a:t>amet</a:t>
            </a:r>
            <a:r>
              <a:rPr lang="en-US"/>
              <a:t> dictum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ac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3877C8-2BB5-2545-A71A-5083B8BB31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46451" y="2668129"/>
            <a:ext cx="5304276" cy="36447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semper </a:t>
            </a:r>
            <a:r>
              <a:rPr lang="en-US" err="1"/>
              <a:t>feugiat</a:t>
            </a:r>
            <a:r>
              <a:rPr lang="en-US"/>
              <a:t>. Nisi </a:t>
            </a:r>
            <a:r>
              <a:rPr lang="en-US" err="1"/>
              <a:t>est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magna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Diam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In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. Cursus sit </a:t>
            </a:r>
            <a:r>
              <a:rPr lang="en-US" err="1"/>
              <a:t>amet</a:t>
            </a:r>
            <a:r>
              <a:rPr lang="en-US"/>
              <a:t> dictum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ac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4DE985-1D4C-4ECC-ECC8-AB68AED2495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3711" y="1787854"/>
            <a:ext cx="2289" cy="4484053"/>
          </a:xfrm>
          <a:prstGeom prst="line">
            <a:avLst/>
          </a:prstGeom>
          <a:ln>
            <a:solidFill>
              <a:srgbClr val="E5DB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2F7F51-32C4-0C1E-352D-D8BF1B8B0BED}"/>
              </a:ext>
            </a:extLst>
          </p:cNvPr>
          <p:cNvCxnSpPr>
            <a:cxnSpLocks/>
          </p:cNvCxnSpPr>
          <p:nvPr userDrawn="1"/>
        </p:nvCxnSpPr>
        <p:spPr>
          <a:xfrm flipH="1">
            <a:off x="6246111" y="1940254"/>
            <a:ext cx="2289" cy="4484053"/>
          </a:xfrm>
          <a:prstGeom prst="line">
            <a:avLst/>
          </a:prstGeom>
          <a:ln>
            <a:solidFill>
              <a:srgbClr val="4200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66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CD4837-6437-801B-A798-970B0FF05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EB01CE7-D140-1E4B-8EB2-2C365F899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60" y="681037"/>
            <a:ext cx="10515600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4159424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Text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BF37BE3-A133-6738-4598-564BF19C6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286009-4E0B-E046-83C2-67F87FB748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9959" y="2436057"/>
            <a:ext cx="10750301" cy="3986568"/>
          </a:xfrm>
          <a:prstGeom prst="rect">
            <a:avLst/>
          </a:prstGeom>
        </p:spPr>
        <p:txBody>
          <a:bodyPr numCol="1" spcCol="0"/>
          <a:lstStyle>
            <a:lvl1pPr marL="342900" indent="-342900">
              <a:lnSpc>
                <a:spcPct val="14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40000"/>
              </a:lnSpc>
              <a:spcAft>
                <a:spcPts val="300"/>
              </a:spcAft>
              <a:buFont typeface="Courier New" panose="02070309020205020404" pitchFamily="49" charset="0"/>
              <a:buChar char="o"/>
              <a:defRPr sz="18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40000"/>
              </a:lnSpc>
              <a:spcAft>
                <a:spcPts val="300"/>
              </a:spcAft>
              <a:buFont typeface="Wingdings" pitchFamily="2" charset="2"/>
              <a:buChar char="§"/>
              <a:defRPr sz="16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ct val="140000"/>
              </a:lnSpc>
              <a:spcAft>
                <a:spcPts val="300"/>
              </a:spcAft>
              <a:buFont typeface="Wingdings" pitchFamily="2" charset="2"/>
              <a:buChar char="§"/>
              <a:defRPr sz="14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lnSpc>
                <a:spcPct val="140000"/>
              </a:lnSpc>
              <a:spcAft>
                <a:spcPts val="300"/>
              </a:spcAft>
              <a:buFont typeface="Wingdings" pitchFamily="2" charset="2"/>
              <a:buChar char="§"/>
              <a:defRPr sz="12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6F0E71-912F-5B42-913C-CAED97FF2C3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69257" y="1545610"/>
            <a:ext cx="10751004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Slide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E07FB9-DB73-7799-16EA-9720E463B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60" y="681037"/>
            <a:ext cx="10750300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3974318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9C3F74-596A-3C5C-2D34-A30C54065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31BAEB1-7D3C-214F-943C-6A58C1805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257" y="4183790"/>
            <a:ext cx="10856686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presentation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83EB96-F811-1641-80F3-BA90318C5F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8781" y="512938"/>
            <a:ext cx="2023487" cy="68130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BFDA17-D236-C34C-BD0F-2D756EE67B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257" y="5855958"/>
            <a:ext cx="10856686" cy="6506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cap="none" spc="50" baseline="0">
                <a:solidFill>
                  <a:srgbClr val="24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CD03D98-860A-AC4D-8CDE-D10BC4A373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57" y="5337138"/>
            <a:ext cx="10856686" cy="3757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 cap="none" spc="0" baseline="0">
                <a:solidFill>
                  <a:srgbClr val="240066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600" cap="all" spc="50" baseline="0">
                <a:solidFill>
                  <a:srgbClr val="B23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Presenter’s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39B10-B3B4-4845-946A-B3FB98A2E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257" y="1515935"/>
            <a:ext cx="10856686" cy="216818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400" b="0" i="0">
                <a:solidFill>
                  <a:srgbClr val="24006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your 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A1220-3240-2CA5-1C7A-E0017C5455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43000"/>
          </a:blip>
          <a:stretch>
            <a:fillRect/>
          </a:stretch>
        </p:blipFill>
        <p:spPr>
          <a:xfrm>
            <a:off x="5084063" y="328593"/>
            <a:ext cx="6541879" cy="13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4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ext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AD9952F-DEFC-AA2E-8EF9-F6B155423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BF717-2136-7042-A055-C26EF5B66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57" y="681037"/>
            <a:ext cx="10751003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19978-3DC4-9E44-B0C1-B687A8C9DA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9256" y="2714171"/>
            <a:ext cx="10751004" cy="37011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20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paragraph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54CDF09-8530-BBB8-D4D7-15FDBE9F433A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69257" y="1723033"/>
            <a:ext cx="10751004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Slide </a:t>
            </a:r>
            <a:r>
              <a:rPr lang="en-US" err="1"/>
              <a:t>Subheadline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A43A0-21D1-972B-3808-BB6739407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944" y="680351"/>
            <a:ext cx="4949371" cy="56647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27754A-4AB0-4A5B-B0CD-61CDF70CF3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9257" y="512938"/>
            <a:ext cx="2102536" cy="6813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C87FBF-9ED7-1597-8974-8CC80B7B60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515935"/>
            <a:ext cx="12191998" cy="216818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5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your Section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1409B56-5684-74C4-9A1E-0785F5AE2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83790"/>
            <a:ext cx="12191999" cy="8904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spc="5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64954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CA84DA8-F60B-34C5-200F-C7D731D78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C87FBF-9ED7-1597-8974-8CC80B7B60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515935"/>
            <a:ext cx="12191998" cy="216818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5400" b="0" i="0">
                <a:solidFill>
                  <a:srgbClr val="24006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your Section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1409B56-5684-74C4-9A1E-0785F5AE2B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83790"/>
            <a:ext cx="12191999" cy="8904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Section Subtitle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C3525CC-94BB-361F-B89C-68F29C4864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8781" y="512938"/>
            <a:ext cx="2023487" cy="6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7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2 Column Text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C379581-DC63-FB51-AD52-E197AC9BB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808AC9-3E0D-3840-87FC-64787DA08E6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9257" y="2678711"/>
            <a:ext cx="10584543" cy="3258066"/>
          </a:xfrm>
          <a:prstGeom prst="rect">
            <a:avLst/>
          </a:prstGeom>
        </p:spPr>
        <p:txBody>
          <a:bodyPr numCol="2" spcCol="457200"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  <a:p>
            <a:pPr lvl="0"/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vel.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vitae. A diam </a:t>
            </a:r>
            <a:r>
              <a:rPr lang="en-US" err="1"/>
              <a:t>maecenas</a:t>
            </a:r>
            <a:r>
              <a:rPr lang="en-US"/>
              <a:t> sed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mi in. </a:t>
            </a:r>
            <a:r>
              <a:rPr lang="en-US" err="1"/>
              <a:t>Placerat</a:t>
            </a:r>
            <a:r>
              <a:rPr lang="en-US"/>
              <a:t> in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sed </a:t>
            </a:r>
            <a:r>
              <a:rPr lang="en-US" err="1"/>
              <a:t>euismod</a:t>
            </a:r>
            <a:r>
              <a:rPr lang="en-US"/>
              <a:t> nisi porta. </a:t>
            </a:r>
            <a:r>
              <a:rPr lang="en-US" err="1"/>
              <a:t>Venenatis</a:t>
            </a:r>
            <a:r>
              <a:rPr lang="en-US"/>
              <a:t> a </a:t>
            </a:r>
            <a:r>
              <a:rPr lang="en-US" err="1"/>
              <a:t>condimentum</a:t>
            </a:r>
            <a:r>
              <a:rPr lang="en-US"/>
              <a:t> vitae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FC425D-3245-984A-879D-840116B58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57" y="681037"/>
            <a:ext cx="10584543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D5D1A7-1B54-F643-5591-3AC4CC783F29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69257" y="1723033"/>
            <a:ext cx="10751004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Slide </a:t>
            </a:r>
            <a:r>
              <a:rPr lang="en-US" err="1"/>
              <a:t>Subheadline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05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mparison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550E4-44F7-A199-7F5D-E4155ED5F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DCD81-305A-1741-A099-49B373FF8B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1548" y="165847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Comparison Title/Subheading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C1E20-F26C-3742-9EFA-D13EC8E0E8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58807" y="1658478"/>
            <a:ext cx="5304275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Comparison Title/Subheading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519CB4-84C1-F044-BAE9-3DB080D1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59" y="681037"/>
            <a:ext cx="10962447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76C0A-A92D-054B-84B5-80554A1A068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9960" y="2668128"/>
            <a:ext cx="5193958" cy="3644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semper </a:t>
            </a:r>
            <a:r>
              <a:rPr lang="en-US" err="1"/>
              <a:t>feugiat</a:t>
            </a:r>
            <a:r>
              <a:rPr lang="en-US"/>
              <a:t>. Nisi </a:t>
            </a:r>
            <a:r>
              <a:rPr lang="en-US" err="1"/>
              <a:t>est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magna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Diam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In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. Cursus sit </a:t>
            </a:r>
            <a:r>
              <a:rPr lang="en-US" err="1"/>
              <a:t>amet</a:t>
            </a:r>
            <a:r>
              <a:rPr lang="en-US"/>
              <a:t> dictum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ac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3877C8-2BB5-2545-A71A-5083B8BB31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46451" y="2668129"/>
            <a:ext cx="5304276" cy="36447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semper </a:t>
            </a:r>
            <a:r>
              <a:rPr lang="en-US" err="1"/>
              <a:t>feugiat</a:t>
            </a:r>
            <a:r>
              <a:rPr lang="en-US"/>
              <a:t>. Nisi </a:t>
            </a:r>
            <a:r>
              <a:rPr lang="en-US" err="1"/>
              <a:t>est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magna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Diam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In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. Cursus sit </a:t>
            </a:r>
            <a:r>
              <a:rPr lang="en-US" err="1"/>
              <a:t>amet</a:t>
            </a:r>
            <a:r>
              <a:rPr lang="en-US"/>
              <a:t> dictum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ac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4DE985-1D4C-4ECC-ECC8-AB68AED2495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3711" y="1787854"/>
            <a:ext cx="2289" cy="4484053"/>
          </a:xfrm>
          <a:prstGeom prst="line">
            <a:avLst/>
          </a:prstGeom>
          <a:ln>
            <a:solidFill>
              <a:srgbClr val="E5DB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2F7F51-32C4-0C1E-352D-D8BF1B8B0BED}"/>
              </a:ext>
            </a:extLst>
          </p:cNvPr>
          <p:cNvCxnSpPr>
            <a:cxnSpLocks/>
          </p:cNvCxnSpPr>
          <p:nvPr userDrawn="1"/>
        </p:nvCxnSpPr>
        <p:spPr>
          <a:xfrm flipH="1">
            <a:off x="6246111" y="1940254"/>
            <a:ext cx="2289" cy="4484053"/>
          </a:xfrm>
          <a:prstGeom prst="line">
            <a:avLst/>
          </a:prstGeom>
          <a:ln>
            <a:solidFill>
              <a:srgbClr val="4200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66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CD4837-6437-801B-A798-970B0FF05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EB01CE7-D140-1E4B-8EB2-2C365F899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60" y="681037"/>
            <a:ext cx="10515600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4159424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Text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0BF37BE3-A133-6738-4598-564BF19C6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286009-4E0B-E046-83C2-67F87FB748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9959" y="2436057"/>
            <a:ext cx="10750301" cy="3986568"/>
          </a:xfrm>
          <a:prstGeom prst="rect">
            <a:avLst/>
          </a:prstGeom>
        </p:spPr>
        <p:txBody>
          <a:bodyPr numCol="1" spcCol="0"/>
          <a:lstStyle>
            <a:lvl1pPr marL="342900" indent="-342900">
              <a:lnSpc>
                <a:spcPct val="14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40000"/>
              </a:lnSpc>
              <a:spcAft>
                <a:spcPts val="300"/>
              </a:spcAft>
              <a:buFont typeface="Courier New" panose="02070309020205020404" pitchFamily="49" charset="0"/>
              <a:buChar char="o"/>
              <a:defRPr sz="18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40000"/>
              </a:lnSpc>
              <a:spcAft>
                <a:spcPts val="300"/>
              </a:spcAft>
              <a:buFont typeface="Wingdings" pitchFamily="2" charset="2"/>
              <a:buChar char="§"/>
              <a:defRPr sz="16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ct val="140000"/>
              </a:lnSpc>
              <a:spcAft>
                <a:spcPts val="300"/>
              </a:spcAft>
              <a:buFont typeface="Wingdings" pitchFamily="2" charset="2"/>
              <a:buChar char="§"/>
              <a:defRPr sz="14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lnSpc>
                <a:spcPct val="140000"/>
              </a:lnSpc>
              <a:spcAft>
                <a:spcPts val="300"/>
              </a:spcAft>
              <a:buFont typeface="Wingdings" pitchFamily="2" charset="2"/>
              <a:buChar char="§"/>
              <a:defRPr sz="12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6F0E71-912F-5B42-913C-CAED97FF2C3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69257" y="1545610"/>
            <a:ext cx="10751004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Slide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E07FB9-DB73-7799-16EA-9720E463B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60" y="681037"/>
            <a:ext cx="10750300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3974318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471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Text and Photo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C0E7258-C2F3-A57F-82B4-12F61B243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05B4CD7-76D0-1847-8343-161A2E4FB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59" y="681037"/>
            <a:ext cx="10816989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A5F65-80DA-094D-93BF-1D3FA0A48C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9960" y="1825625"/>
            <a:ext cx="5500816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semper </a:t>
            </a:r>
            <a:r>
              <a:rPr lang="en-US" err="1"/>
              <a:t>feugiat</a:t>
            </a:r>
            <a:r>
              <a:rPr lang="en-US"/>
              <a:t>. Nisi </a:t>
            </a:r>
            <a:r>
              <a:rPr lang="en-US" err="1"/>
              <a:t>est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magna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Diam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In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. Cursus sit </a:t>
            </a:r>
            <a:r>
              <a:rPr lang="en-US" err="1"/>
              <a:t>amet</a:t>
            </a:r>
            <a:r>
              <a:rPr lang="en-US"/>
              <a:t> dictum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ac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lorem dolor.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B341BB-40C3-0841-B835-6C0A67F01D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59146" y="1825625"/>
            <a:ext cx="482780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r>
              <a:rPr lang="en-US"/>
              <a:t>Photograph</a:t>
            </a:r>
          </a:p>
        </p:txBody>
      </p:sp>
    </p:spTree>
    <p:extLst>
      <p:ext uri="{BB962C8B-B14F-4D97-AF65-F5344CB8AC3E}">
        <p14:creationId xmlns:p14="http://schemas.microsoft.com/office/powerpoint/2010/main" val="366656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Outro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F79BB31-C7C2-B9C1-3578-C418D6512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39B10-B3B4-4845-946A-B3FB98A2E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679711"/>
            <a:ext cx="12192000" cy="2168182"/>
          </a:xfrm>
          <a:prstGeom prst="rect">
            <a:avLst/>
          </a:prstGeom>
        </p:spPr>
        <p:txBody>
          <a:bodyPr anchor="b"/>
          <a:lstStyle>
            <a:lvl1pPr algn="ctr">
              <a:defRPr sz="4400" b="0" i="0">
                <a:solidFill>
                  <a:srgbClr val="240066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CDFE91-F1DE-B544-B819-830E3AE46D1B}"/>
              </a:ext>
            </a:extLst>
          </p:cNvPr>
          <p:cNvGrpSpPr/>
          <p:nvPr userDrawn="1"/>
        </p:nvGrpSpPr>
        <p:grpSpPr>
          <a:xfrm>
            <a:off x="5047441" y="5586081"/>
            <a:ext cx="2021580" cy="320070"/>
            <a:chOff x="5047441" y="5338945"/>
            <a:chExt cx="2021580" cy="320070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E6018D30-AC7A-FE4A-AAE0-53A7ECDA06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047441" y="5338945"/>
              <a:ext cx="320040" cy="320040"/>
            </a:xfrm>
            <a:prstGeom prst="rect">
              <a:avLst/>
            </a:prstGeom>
          </p:spPr>
        </p:pic>
        <p:pic>
          <p:nvPicPr>
            <p:cNvPr id="5" name="Picture 4">
              <a:hlinkClick r:id="rId7"/>
              <a:extLst>
                <a:ext uri="{FF2B5EF4-FFF2-40B4-BE49-F238E27FC236}">
                  <a16:creationId xmlns:a16="http://schemas.microsoft.com/office/drawing/2014/main" id="{8E77289D-BBCA-1049-AFAF-EABED47E16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5614621" y="5338945"/>
              <a:ext cx="320040" cy="320040"/>
            </a:xfrm>
            <a:prstGeom prst="rect">
              <a:avLst/>
            </a:prstGeom>
          </p:spPr>
        </p:pic>
        <p:pic>
          <p:nvPicPr>
            <p:cNvPr id="6" name="Picture 5">
              <a:hlinkClick r:id="rId10"/>
              <a:extLst>
                <a:ext uri="{FF2B5EF4-FFF2-40B4-BE49-F238E27FC236}">
                  <a16:creationId xmlns:a16="http://schemas.microsoft.com/office/drawing/2014/main" id="{851FDD00-8598-0942-BDB1-90ACA90293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181801" y="5338975"/>
              <a:ext cx="320040" cy="320040"/>
            </a:xfrm>
            <a:prstGeom prst="rect">
              <a:avLst/>
            </a:prstGeom>
          </p:spPr>
        </p:pic>
        <p:pic>
          <p:nvPicPr>
            <p:cNvPr id="7" name="Picture 6">
              <a:hlinkClick r:id="rId13"/>
              <a:extLst>
                <a:ext uri="{FF2B5EF4-FFF2-40B4-BE49-F238E27FC236}">
                  <a16:creationId xmlns:a16="http://schemas.microsoft.com/office/drawing/2014/main" id="{21BFEC17-564C-2247-B57E-E50BA0711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6748981" y="5338945"/>
              <a:ext cx="320040" cy="320040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F9BACB-8E84-BA41-A12F-D9E1E9C29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192766"/>
            <a:ext cx="9144000" cy="4968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 u="sng" spc="50" baseline="0">
                <a:solidFill>
                  <a:srgbClr val="4200ED"/>
                </a:solidFill>
                <a:latin typeface="Arial" panose="020B0604020202020204" pitchFamily="34" charset="0"/>
              </a:defRPr>
            </a:lvl1pPr>
            <a:lvl2pPr marL="457200" indent="0" algn="ctr">
              <a:buFontTx/>
              <a:buNone/>
              <a:defRPr sz="1600" spc="50" baseline="0">
                <a:solidFill>
                  <a:srgbClr val="B2334E"/>
                </a:solidFill>
                <a:latin typeface="Arial" panose="020B0604020202020204" pitchFamily="34" charset="0"/>
              </a:defRPr>
            </a:lvl2pPr>
            <a:lvl3pPr marL="914400" indent="0" algn="ctr">
              <a:buFontTx/>
              <a:buNone/>
              <a:defRPr sz="1600" spc="50" baseline="0">
                <a:solidFill>
                  <a:srgbClr val="B2334E"/>
                </a:solidFill>
                <a:latin typeface="Arial" panose="020B0604020202020204" pitchFamily="34" charset="0"/>
              </a:defRPr>
            </a:lvl3pPr>
            <a:lvl4pPr marL="1371600" indent="0" algn="ctr">
              <a:buFontTx/>
              <a:buNone/>
              <a:defRPr sz="1600" spc="50" baseline="0">
                <a:solidFill>
                  <a:srgbClr val="B2334E"/>
                </a:solidFill>
                <a:latin typeface="Arial" panose="020B0604020202020204" pitchFamily="34" charset="0"/>
              </a:defRPr>
            </a:lvl4pPr>
            <a:lvl5pPr marL="1828800" indent="0" algn="ctr">
              <a:buFontTx/>
              <a:buNone/>
              <a:defRPr sz="1600" spc="50" baseline="0">
                <a:solidFill>
                  <a:srgbClr val="B2334E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TheAmericanCollege.edu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420928E-5570-61A4-64FF-D68A7A6840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83790"/>
            <a:ext cx="12191999" cy="8904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Section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403214-C1BC-4A91-C9B4-443722EBF3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08781" y="512938"/>
            <a:ext cx="2023487" cy="6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3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Text and Photo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C0E7258-C2F3-A57F-82B4-12F61B243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05B4CD7-76D0-1847-8343-161A2E4FB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59" y="681037"/>
            <a:ext cx="10816989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rgbClr val="240066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A5F65-80DA-094D-93BF-1D3FA0A48C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9960" y="1825625"/>
            <a:ext cx="5500816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semper </a:t>
            </a:r>
            <a:r>
              <a:rPr lang="en-US" err="1"/>
              <a:t>feugiat</a:t>
            </a:r>
            <a:r>
              <a:rPr lang="en-US"/>
              <a:t>. Nisi </a:t>
            </a:r>
            <a:r>
              <a:rPr lang="en-US" err="1"/>
              <a:t>est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magna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Diam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In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. Cursus sit </a:t>
            </a:r>
            <a:r>
              <a:rPr lang="en-US" err="1"/>
              <a:t>amet</a:t>
            </a:r>
            <a:r>
              <a:rPr lang="en-US"/>
              <a:t> dictum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ac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lorem dolor.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B341BB-40C3-0841-B835-6C0A67F01D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59146" y="1825625"/>
            <a:ext cx="482780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r>
              <a:rPr lang="en-US"/>
              <a:t>Photograph</a:t>
            </a:r>
          </a:p>
        </p:txBody>
      </p:sp>
    </p:spTree>
    <p:extLst>
      <p:ext uri="{BB962C8B-B14F-4D97-AF65-F5344CB8AC3E}">
        <p14:creationId xmlns:p14="http://schemas.microsoft.com/office/powerpoint/2010/main" val="366656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Outro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F79BB31-C7C2-B9C1-3578-C418D6512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944" y="701121"/>
            <a:ext cx="4949371" cy="5623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39B10-B3B4-4845-946A-B3FB98A2E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679711"/>
            <a:ext cx="12192000" cy="2168182"/>
          </a:xfrm>
          <a:prstGeom prst="rect">
            <a:avLst/>
          </a:prstGeom>
        </p:spPr>
        <p:txBody>
          <a:bodyPr anchor="b"/>
          <a:lstStyle>
            <a:lvl1pPr algn="ctr">
              <a:defRPr sz="4400" b="0" i="0">
                <a:solidFill>
                  <a:srgbClr val="240066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CDFE91-F1DE-B544-B819-830E3AE46D1B}"/>
              </a:ext>
            </a:extLst>
          </p:cNvPr>
          <p:cNvGrpSpPr/>
          <p:nvPr userDrawn="1"/>
        </p:nvGrpSpPr>
        <p:grpSpPr>
          <a:xfrm>
            <a:off x="5047441" y="5586081"/>
            <a:ext cx="2021580" cy="320070"/>
            <a:chOff x="5047441" y="5338945"/>
            <a:chExt cx="2021580" cy="320070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E6018D30-AC7A-FE4A-AAE0-53A7ECDA06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047441" y="5338945"/>
              <a:ext cx="320040" cy="320040"/>
            </a:xfrm>
            <a:prstGeom prst="rect">
              <a:avLst/>
            </a:prstGeom>
          </p:spPr>
        </p:pic>
        <p:pic>
          <p:nvPicPr>
            <p:cNvPr id="5" name="Picture 4">
              <a:hlinkClick r:id="rId7"/>
              <a:extLst>
                <a:ext uri="{FF2B5EF4-FFF2-40B4-BE49-F238E27FC236}">
                  <a16:creationId xmlns:a16="http://schemas.microsoft.com/office/drawing/2014/main" id="{8E77289D-BBCA-1049-AFAF-EABED47E16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5614621" y="5338945"/>
              <a:ext cx="320040" cy="320040"/>
            </a:xfrm>
            <a:prstGeom prst="rect">
              <a:avLst/>
            </a:prstGeom>
          </p:spPr>
        </p:pic>
        <p:pic>
          <p:nvPicPr>
            <p:cNvPr id="6" name="Picture 5">
              <a:hlinkClick r:id="rId10"/>
              <a:extLst>
                <a:ext uri="{FF2B5EF4-FFF2-40B4-BE49-F238E27FC236}">
                  <a16:creationId xmlns:a16="http://schemas.microsoft.com/office/drawing/2014/main" id="{851FDD00-8598-0942-BDB1-90ACA90293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181801" y="5338975"/>
              <a:ext cx="320040" cy="320040"/>
            </a:xfrm>
            <a:prstGeom prst="rect">
              <a:avLst/>
            </a:prstGeom>
          </p:spPr>
        </p:pic>
        <p:pic>
          <p:nvPicPr>
            <p:cNvPr id="7" name="Picture 6">
              <a:hlinkClick r:id="rId13"/>
              <a:extLst>
                <a:ext uri="{FF2B5EF4-FFF2-40B4-BE49-F238E27FC236}">
                  <a16:creationId xmlns:a16="http://schemas.microsoft.com/office/drawing/2014/main" id="{21BFEC17-564C-2247-B57E-E50BA0711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6748981" y="5338945"/>
              <a:ext cx="320040" cy="320040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F9BACB-8E84-BA41-A12F-D9E1E9C29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192766"/>
            <a:ext cx="9144000" cy="4968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1" u="sng" spc="50" baseline="0">
                <a:solidFill>
                  <a:srgbClr val="4200ED"/>
                </a:solidFill>
                <a:latin typeface="Arial" panose="020B0604020202020204" pitchFamily="34" charset="0"/>
              </a:defRPr>
            </a:lvl1pPr>
            <a:lvl2pPr marL="457200" indent="0" algn="ctr">
              <a:buFontTx/>
              <a:buNone/>
              <a:defRPr sz="1600" spc="50" baseline="0">
                <a:solidFill>
                  <a:srgbClr val="B2334E"/>
                </a:solidFill>
                <a:latin typeface="Arial" panose="020B0604020202020204" pitchFamily="34" charset="0"/>
              </a:defRPr>
            </a:lvl2pPr>
            <a:lvl3pPr marL="914400" indent="0" algn="ctr">
              <a:buFontTx/>
              <a:buNone/>
              <a:defRPr sz="1600" spc="50" baseline="0">
                <a:solidFill>
                  <a:srgbClr val="B2334E"/>
                </a:solidFill>
                <a:latin typeface="Arial" panose="020B0604020202020204" pitchFamily="34" charset="0"/>
              </a:defRPr>
            </a:lvl3pPr>
            <a:lvl4pPr marL="1371600" indent="0" algn="ctr">
              <a:buFontTx/>
              <a:buNone/>
              <a:defRPr sz="1600" spc="50" baseline="0">
                <a:solidFill>
                  <a:srgbClr val="B2334E"/>
                </a:solidFill>
                <a:latin typeface="Arial" panose="020B0604020202020204" pitchFamily="34" charset="0"/>
              </a:defRPr>
            </a:lvl4pPr>
            <a:lvl5pPr marL="1828800" indent="0" algn="ctr">
              <a:buFontTx/>
              <a:buNone/>
              <a:defRPr sz="1600" spc="50" baseline="0">
                <a:solidFill>
                  <a:srgbClr val="B2334E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TheAmericanCollege.edu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420928E-5570-61A4-64FF-D68A7A6840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83790"/>
            <a:ext cx="12191999" cy="8904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spc="50" baseline="0">
                <a:solidFill>
                  <a:srgbClr val="1818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Section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403214-C1BC-4A91-C9B4-443722EBF3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08781" y="512938"/>
            <a:ext cx="2023487" cy="6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2 Column Text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2EB22-F04B-7032-FD9A-78DB35CB84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944" y="680351"/>
            <a:ext cx="4949371" cy="566471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808AC9-3E0D-3840-87FC-64787DA08E6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9257" y="2678711"/>
            <a:ext cx="10584543" cy="3258066"/>
          </a:xfrm>
          <a:prstGeom prst="rect">
            <a:avLst/>
          </a:prstGeom>
        </p:spPr>
        <p:txBody>
          <a:bodyPr numCol="2" spcCol="457200"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  <a:p>
            <a:pPr lvl="0"/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vel.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vitae. A diam </a:t>
            </a:r>
            <a:r>
              <a:rPr lang="en-US" err="1"/>
              <a:t>maecenas</a:t>
            </a:r>
            <a:r>
              <a:rPr lang="en-US"/>
              <a:t> sed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mi in. </a:t>
            </a:r>
            <a:r>
              <a:rPr lang="en-US" err="1"/>
              <a:t>Placerat</a:t>
            </a:r>
            <a:r>
              <a:rPr lang="en-US"/>
              <a:t> in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 sed </a:t>
            </a:r>
            <a:r>
              <a:rPr lang="en-US" err="1"/>
              <a:t>euismod</a:t>
            </a:r>
            <a:r>
              <a:rPr lang="en-US"/>
              <a:t> nisi porta. </a:t>
            </a:r>
            <a:r>
              <a:rPr lang="en-US" err="1"/>
              <a:t>Venenatis</a:t>
            </a:r>
            <a:r>
              <a:rPr lang="en-US"/>
              <a:t> a </a:t>
            </a:r>
            <a:r>
              <a:rPr lang="en-US" err="1"/>
              <a:t>condimentum</a:t>
            </a:r>
            <a:r>
              <a:rPr lang="en-US"/>
              <a:t> vitae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habitant </a:t>
            </a:r>
            <a:r>
              <a:rPr lang="en-US" err="1"/>
              <a:t>morbi</a:t>
            </a:r>
            <a:r>
              <a:rPr lang="en-US"/>
              <a:t>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1FC425D-3245-984A-879D-840116B58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57" y="681037"/>
            <a:ext cx="10584543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D5D1A7-1B54-F643-5591-3AC4CC783F29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69257" y="1723033"/>
            <a:ext cx="10751004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Slide </a:t>
            </a:r>
            <a:r>
              <a:rPr lang="en-US" err="1"/>
              <a:t>Subheadline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5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1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mparison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EF9400-EC59-07E5-9EFF-FBAF2109C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944" y="680351"/>
            <a:ext cx="4949371" cy="56647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DCD81-305A-1741-A099-49B373FF8B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1548" y="165847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Comparison Title/Subheading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C1E20-F26C-3742-9EFA-D13EC8E0E8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58807" y="1658478"/>
            <a:ext cx="5304275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Comparison Title/Subheading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519CB4-84C1-F044-BAE9-3DB080D1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59" y="681037"/>
            <a:ext cx="10962447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676C0A-A92D-054B-84B5-80554A1A068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9960" y="2668128"/>
            <a:ext cx="5193958" cy="3644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semper </a:t>
            </a:r>
            <a:r>
              <a:rPr lang="en-US" err="1"/>
              <a:t>feugiat</a:t>
            </a:r>
            <a:r>
              <a:rPr lang="en-US"/>
              <a:t>. Nisi </a:t>
            </a:r>
            <a:r>
              <a:rPr lang="en-US" err="1"/>
              <a:t>est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magna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Diam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In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. Cursus sit </a:t>
            </a:r>
            <a:r>
              <a:rPr lang="en-US" err="1"/>
              <a:t>amet</a:t>
            </a:r>
            <a:r>
              <a:rPr lang="en-US"/>
              <a:t> dictum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ac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3877C8-2BB5-2545-A71A-5083B8BB31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46451" y="2668129"/>
            <a:ext cx="5304276" cy="36447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semper </a:t>
            </a:r>
            <a:r>
              <a:rPr lang="en-US" err="1"/>
              <a:t>feugiat</a:t>
            </a:r>
            <a:r>
              <a:rPr lang="en-US"/>
              <a:t>. Nisi </a:t>
            </a:r>
            <a:r>
              <a:rPr lang="en-US" err="1"/>
              <a:t>est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magna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Diam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In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. Cursus sit </a:t>
            </a:r>
            <a:r>
              <a:rPr lang="en-US" err="1"/>
              <a:t>amet</a:t>
            </a:r>
            <a:r>
              <a:rPr lang="en-US"/>
              <a:t> dictum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ac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4DE985-1D4C-4ECC-ECC8-AB68AED2495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3711" y="1787854"/>
            <a:ext cx="2289" cy="4484053"/>
          </a:xfrm>
          <a:prstGeom prst="line">
            <a:avLst/>
          </a:prstGeom>
          <a:ln>
            <a:solidFill>
              <a:srgbClr val="E5DB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CFFDDA-FBAF-7580-4981-350C73DE5E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944" y="680351"/>
            <a:ext cx="4949371" cy="56647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EB01CE7-D140-1E4B-8EB2-2C365F899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60" y="681037"/>
            <a:ext cx="10515600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9901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Text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4B744C-8AD9-0D4F-F61D-83EF9A4CC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944" y="680351"/>
            <a:ext cx="4949371" cy="56647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286009-4E0B-E046-83C2-67F87FB748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9959" y="2436057"/>
            <a:ext cx="10750301" cy="3986568"/>
          </a:xfrm>
          <a:prstGeom prst="rect">
            <a:avLst/>
          </a:prstGeom>
        </p:spPr>
        <p:txBody>
          <a:bodyPr numCol="1" spcCol="0"/>
          <a:lstStyle>
            <a:lvl1pPr marL="342900" indent="-342900">
              <a:lnSpc>
                <a:spcPct val="14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40000"/>
              </a:lnSpc>
              <a:spcAft>
                <a:spcPts val="300"/>
              </a:spcAft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40000"/>
              </a:lnSpc>
              <a:spcAft>
                <a:spcPts val="300"/>
              </a:spcAft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ct val="140000"/>
              </a:lnSpc>
              <a:spcAft>
                <a:spcPts val="300"/>
              </a:spcAft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lnSpc>
                <a:spcPct val="140000"/>
              </a:lnSpc>
              <a:spcAft>
                <a:spcPts val="300"/>
              </a:spcAft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6F0E71-912F-5B42-913C-CAED97FF2C3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69257" y="1545610"/>
            <a:ext cx="10751004" cy="8904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This is your Slide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E07FB9-DB73-7799-16EA-9720E463B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60" y="681037"/>
            <a:ext cx="10750300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311054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44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Text and Photo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64BAE-757B-A363-1D13-8281338A8C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944" y="680351"/>
            <a:ext cx="4949371" cy="56647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05B4CD7-76D0-1847-8343-161A2E4FB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959" y="681037"/>
            <a:ext cx="10816989" cy="10096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spc="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your Slide Headline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AA5F65-80DA-094D-93BF-1D3FA0A48C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9960" y="1825625"/>
            <a:ext cx="5500816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40000"/>
              </a:lnSpc>
              <a:spcAft>
                <a:spcPts val="1200"/>
              </a:spcAft>
              <a:buNone/>
              <a:defRPr sz="1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40000"/>
              </a:lnSpc>
              <a:spcAft>
                <a:spcPts val="1200"/>
              </a:spcAft>
              <a:buNone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40000"/>
              </a:lnSpc>
              <a:spcAft>
                <a:spcPts val="1200"/>
              </a:spcAft>
              <a:buNone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40000"/>
              </a:lnSpc>
              <a:spcAft>
                <a:spcPts val="1200"/>
              </a:spcAft>
              <a:buNone/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semper </a:t>
            </a:r>
            <a:r>
              <a:rPr lang="en-US" err="1"/>
              <a:t>feugiat</a:t>
            </a:r>
            <a:r>
              <a:rPr lang="en-US"/>
              <a:t>. Nisi </a:t>
            </a:r>
            <a:r>
              <a:rPr lang="en-US" err="1"/>
              <a:t>est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magna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Diam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id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In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. Cursus sit </a:t>
            </a:r>
            <a:r>
              <a:rPr lang="en-US" err="1"/>
              <a:t>amet</a:t>
            </a:r>
            <a:r>
              <a:rPr lang="en-US"/>
              <a:t> dictum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ac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at </a:t>
            </a:r>
            <a:r>
              <a:rPr lang="en-US" err="1"/>
              <a:t>varius</a:t>
            </a:r>
            <a:r>
              <a:rPr lang="en-US"/>
              <a:t>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Vel pharetra vel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lorem dolor.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B341BB-40C3-0841-B835-6C0A67F01D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59146" y="1825625"/>
            <a:ext cx="482780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r>
              <a:rPr lang="en-US"/>
              <a:t>Photograph</a:t>
            </a:r>
          </a:p>
        </p:txBody>
      </p:sp>
    </p:spTree>
    <p:extLst>
      <p:ext uri="{BB962C8B-B14F-4D97-AF65-F5344CB8AC3E}">
        <p14:creationId xmlns:p14="http://schemas.microsoft.com/office/powerpoint/2010/main" val="95828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37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97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FCFFF"/>
            </a:gs>
            <a:gs pos="99000">
              <a:srgbClr val="DDF3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99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700" r:id="rId16"/>
    <p:sldLayoutId id="2147483701" r:id="rId17"/>
    <p:sldLayoutId id="2147483691" r:id="rId18"/>
    <p:sldLayoutId id="214748369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9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TheAmerCol1927" TargetMode="External"/><Relationship Id="rId13" Type="http://schemas.openxmlformats.org/officeDocument/2006/relationships/image" Target="../media/image20.svg"/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2" Type="http://schemas.openxmlformats.org/officeDocument/2006/relationships/hyperlink" Target="https://www.facebook.com/theamericancollege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hyperlink" Target="https://twitter.com/TheAmerCol" TargetMode="External"/><Relationship Id="rId5" Type="http://schemas.openxmlformats.org/officeDocument/2006/relationships/hyperlink" Target="https://www.linkedin.com/groups?gid=1832262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14.sv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F62B433-62F1-EFA1-A31A-35C252BE2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257" y="4886035"/>
            <a:ext cx="4338002" cy="890447"/>
          </a:xfrm>
        </p:spPr>
        <p:txBody>
          <a:bodyPr/>
          <a:lstStyle/>
          <a:p>
            <a:r>
              <a:rPr lang="en-US" dirty="0"/>
              <a:t>Planning mastery for practice leaders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CD0415-2B86-C02F-F958-E36C302D8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257" y="2330605"/>
            <a:ext cx="5709602" cy="2168182"/>
          </a:xfrm>
        </p:spPr>
        <p:txBody>
          <a:bodyPr/>
          <a:lstStyle/>
          <a:p>
            <a:r>
              <a:rPr lang="en-US" sz="7200" baseline="30000" dirty="0"/>
              <a:t>MSFP</a:t>
            </a:r>
            <a:br>
              <a:rPr lang="en-US" sz="7200" baseline="20000" dirty="0"/>
            </a:br>
            <a:r>
              <a:rPr lang="en-US" sz="3600" baseline="30000" dirty="0"/>
              <a:t>Master of Science</a:t>
            </a:r>
            <a:br>
              <a:rPr lang="en-US" sz="3600" baseline="30000" dirty="0"/>
            </a:br>
            <a:r>
              <a:rPr lang="en-US" sz="3600" baseline="30000" dirty="0"/>
              <a:t>in Financial Planning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E1480-0929-783C-9D04-61AD9E7723D9}"/>
              </a:ext>
            </a:extLst>
          </p:cNvPr>
          <p:cNvSpPr/>
          <p:nvPr/>
        </p:nvSpPr>
        <p:spPr>
          <a:xfrm>
            <a:off x="0" y="0"/>
            <a:ext cx="31715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27AA7-FAE4-5725-0896-B48A2388F201}"/>
              </a:ext>
            </a:extLst>
          </p:cNvPr>
          <p:cNvGrpSpPr/>
          <p:nvPr/>
        </p:nvGrpSpPr>
        <p:grpSpPr>
          <a:xfrm>
            <a:off x="6307142" y="2330605"/>
            <a:ext cx="5884858" cy="4527395"/>
            <a:chOff x="6307142" y="2330605"/>
            <a:chExt cx="5884858" cy="45273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936B3D-2FFE-846F-C78F-413CAF1914AD}"/>
                </a:ext>
              </a:extLst>
            </p:cNvPr>
            <p:cNvSpPr/>
            <p:nvPr/>
          </p:nvSpPr>
          <p:spPr>
            <a:xfrm>
              <a:off x="6307142" y="2330605"/>
              <a:ext cx="5884858" cy="4527395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99000">
                  <a:schemeClr val="accent5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9485276-36A7-EC4A-B3CC-DA42E317D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4" r="5774"/>
            <a:stretch/>
          </p:blipFill>
          <p:spPr>
            <a:xfrm>
              <a:off x="6307142" y="2330605"/>
              <a:ext cx="5580057" cy="4204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956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ED826-349D-1560-4217-E4FE313DA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8E3C26-4683-E791-8E2B-6984FBA2DE35}"/>
              </a:ext>
            </a:extLst>
          </p:cNvPr>
          <p:cNvSpPr/>
          <p:nvPr/>
        </p:nvSpPr>
        <p:spPr>
          <a:xfrm>
            <a:off x="814387" y="1775163"/>
            <a:ext cx="1828800" cy="9144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Financial Psychology Certificate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DBDCDA-972F-DF90-E2A8-BB7260A03492}"/>
              </a:ext>
            </a:extLst>
          </p:cNvPr>
          <p:cNvSpPr/>
          <p:nvPr/>
        </p:nvSpPr>
        <p:spPr>
          <a:xfrm>
            <a:off x="814387" y="2844178"/>
            <a:ext cx="1828800" cy="9144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MSFP 582 - Ethical Behaviors in Financial Planning (In-Person)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D6B957-F90E-BE9A-0EF7-67300635BEF5}"/>
              </a:ext>
            </a:extLst>
          </p:cNvPr>
          <p:cNvSpPr/>
          <p:nvPr/>
        </p:nvSpPr>
        <p:spPr>
          <a:xfrm>
            <a:off x="805511" y="3913193"/>
            <a:ext cx="1828800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CAP</a:t>
            </a:r>
            <a:r>
              <a:rPr lang="en-US" sz="1400" baseline="30000" dirty="0"/>
              <a:t>®</a:t>
            </a:r>
            <a:r>
              <a:rPr lang="en-US" sz="1400" dirty="0"/>
              <a:t> Designation or Graduate Certificate #1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C6AA30-CF0C-666E-9A75-5B907CC39486}"/>
              </a:ext>
            </a:extLst>
          </p:cNvPr>
          <p:cNvSpPr/>
          <p:nvPr/>
        </p:nvSpPr>
        <p:spPr>
          <a:xfrm>
            <a:off x="814387" y="4982208"/>
            <a:ext cx="1828800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Graduate Certificate #2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0B344-F40F-5309-FFBD-0CBDF5C9C53F}"/>
              </a:ext>
            </a:extLst>
          </p:cNvPr>
          <p:cNvSpPr txBox="1"/>
          <p:nvPr/>
        </p:nvSpPr>
        <p:spPr>
          <a:xfrm>
            <a:off x="438151" y="409580"/>
            <a:ext cx="10652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Interdisciplinary Studies Track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428772-55F9-0A71-6BEC-3B889AB5D4E4}"/>
              </a:ext>
            </a:extLst>
          </p:cNvPr>
          <p:cNvSpPr/>
          <p:nvPr/>
        </p:nvSpPr>
        <p:spPr>
          <a:xfrm>
            <a:off x="727586" y="1632155"/>
            <a:ext cx="2005781" cy="43950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bg2"/>
                </a:solidFill>
              </a:ln>
              <a:noFill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855BB5-92EC-3ACF-981C-965E92676F7D}"/>
              </a:ext>
            </a:extLst>
          </p:cNvPr>
          <p:cNvSpPr txBox="1">
            <a:spLocks/>
          </p:cNvSpPr>
          <p:nvPr/>
        </p:nvSpPr>
        <p:spPr>
          <a:xfrm>
            <a:off x="3383359" y="2262621"/>
            <a:ext cx="6771500" cy="30571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ts val="16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 Your Degree -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 learning path that reflects your goals, interests, and experience—with the freedom to mix and match from seven graduate-level certificates.</a:t>
            </a:r>
          </a:p>
          <a:p>
            <a:pPr fontAlgn="base">
              <a:spcAft>
                <a:spcPts val="16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the Value of What You’ve Already Earned -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prior graduate certificates or your CAP® designation toward your degree to reduce cost and time to completion.</a:t>
            </a:r>
          </a:p>
          <a:p>
            <a:pPr fontAlgn="base">
              <a:spcAft>
                <a:spcPts val="16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Unique Skill Set That Sets You Apart -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psychology with leadership, advanced technical planning, or business strategy to create a truly differentiated profile.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8D272-5278-762A-5B76-18D0FB034B47}"/>
              </a:ext>
            </a:extLst>
          </p:cNvPr>
          <p:cNvSpPr txBox="1"/>
          <p:nvPr/>
        </p:nvSpPr>
        <p:spPr>
          <a:xfrm>
            <a:off x="3140581" y="1538207"/>
            <a:ext cx="8549973" cy="47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spcBef>
                <a:spcPts val="1000"/>
              </a:spcBef>
              <a:spcAft>
                <a:spcPts val="3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 Degree That Aligns With Your Career Goals</a:t>
            </a:r>
          </a:p>
        </p:txBody>
      </p:sp>
    </p:spTree>
    <p:extLst>
      <p:ext uri="{BB962C8B-B14F-4D97-AF65-F5344CB8AC3E}">
        <p14:creationId xmlns:p14="http://schemas.microsoft.com/office/powerpoint/2010/main" val="138436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2E608-E5A5-67CF-EFA1-7B2B003D7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DA83EC-B9AA-6D3D-8A8D-395ED443938A}"/>
              </a:ext>
            </a:extLst>
          </p:cNvPr>
          <p:cNvSpPr/>
          <p:nvPr/>
        </p:nvSpPr>
        <p:spPr>
          <a:xfrm>
            <a:off x="271161" y="1390651"/>
            <a:ext cx="1495426" cy="135255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Financial Psychology Certificate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AAF379-68C1-8DB2-A878-8CA67DD66B48}"/>
              </a:ext>
            </a:extLst>
          </p:cNvPr>
          <p:cNvSpPr/>
          <p:nvPr/>
        </p:nvSpPr>
        <p:spPr>
          <a:xfrm>
            <a:off x="271161" y="2938461"/>
            <a:ext cx="1476376" cy="58102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MSFP 582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59E622-507B-EA99-3938-3938BA2AEFB6}"/>
              </a:ext>
            </a:extLst>
          </p:cNvPr>
          <p:cNvSpPr/>
          <p:nvPr/>
        </p:nvSpPr>
        <p:spPr>
          <a:xfrm>
            <a:off x="2328561" y="5176826"/>
            <a:ext cx="1476375" cy="126682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Advanced Retirement Planning Certificate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BC340D-37CD-ABAA-3394-E30C60889618}"/>
              </a:ext>
            </a:extLst>
          </p:cNvPr>
          <p:cNvSpPr/>
          <p:nvPr/>
        </p:nvSpPr>
        <p:spPr>
          <a:xfrm>
            <a:off x="2328561" y="3714746"/>
            <a:ext cx="1476375" cy="1266825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CAP</a:t>
            </a:r>
            <a:r>
              <a:rPr lang="en-US" sz="1400" baseline="30000" dirty="0"/>
              <a:t>®</a:t>
            </a:r>
          </a:p>
          <a:p>
            <a:pPr algn="ctr"/>
            <a:r>
              <a:rPr lang="en-US" sz="1400" dirty="0"/>
              <a:t>Designation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28AB62-49FA-64F9-3295-8CC1E02535CD}"/>
              </a:ext>
            </a:extLst>
          </p:cNvPr>
          <p:cNvSpPr/>
          <p:nvPr/>
        </p:nvSpPr>
        <p:spPr>
          <a:xfrm>
            <a:off x="271160" y="3714745"/>
            <a:ext cx="1476375" cy="1266825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Executive Leadership Certificate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DC07D5-4004-EEEC-9CAF-7DC0F289FFDE}"/>
              </a:ext>
            </a:extLst>
          </p:cNvPr>
          <p:cNvSpPr/>
          <p:nvPr/>
        </p:nvSpPr>
        <p:spPr>
          <a:xfrm>
            <a:off x="6462411" y="3714743"/>
            <a:ext cx="1476375" cy="126682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Advanced High Net Worth Planning Certificate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F88F10-5396-3FE3-9EC6-7D4097B2C44B}"/>
              </a:ext>
            </a:extLst>
          </p:cNvPr>
          <p:cNvSpPr/>
          <p:nvPr/>
        </p:nvSpPr>
        <p:spPr>
          <a:xfrm>
            <a:off x="271161" y="5176830"/>
            <a:ext cx="1476375" cy="1266825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Estate Planning and Taxation Certificate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CDE55-D223-3758-D730-974C232232BA}"/>
              </a:ext>
            </a:extLst>
          </p:cNvPr>
          <p:cNvSpPr/>
          <p:nvPr/>
        </p:nvSpPr>
        <p:spPr>
          <a:xfrm>
            <a:off x="4419298" y="5176827"/>
            <a:ext cx="1476375" cy="1266825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Business Succession Planning Certificate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5C9A36-AC07-ED22-D159-5D86E1C87CBE}"/>
              </a:ext>
            </a:extLst>
          </p:cNvPr>
          <p:cNvSpPr/>
          <p:nvPr/>
        </p:nvSpPr>
        <p:spPr>
          <a:xfrm>
            <a:off x="2328561" y="1390651"/>
            <a:ext cx="1495426" cy="135255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Financial Psychology Certificate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13B399-6390-612C-0CA1-DD74737DEEAD}"/>
              </a:ext>
            </a:extLst>
          </p:cNvPr>
          <p:cNvSpPr/>
          <p:nvPr/>
        </p:nvSpPr>
        <p:spPr>
          <a:xfrm>
            <a:off x="2328561" y="2938461"/>
            <a:ext cx="1476376" cy="58102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MSFP 582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B90B00-1870-39B1-0F3B-752399AF299A}"/>
              </a:ext>
            </a:extLst>
          </p:cNvPr>
          <p:cNvSpPr/>
          <p:nvPr/>
        </p:nvSpPr>
        <p:spPr>
          <a:xfrm>
            <a:off x="4405011" y="1390651"/>
            <a:ext cx="1495426" cy="135255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Financial Psychology Certificate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5234F-6A14-3344-9E85-36C8189D08AB}"/>
              </a:ext>
            </a:extLst>
          </p:cNvPr>
          <p:cNvSpPr/>
          <p:nvPr/>
        </p:nvSpPr>
        <p:spPr>
          <a:xfrm>
            <a:off x="4405011" y="2938461"/>
            <a:ext cx="1476376" cy="58102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MSFP 582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481FD21-5E3D-AAD5-ACA7-A99322884F81}"/>
              </a:ext>
            </a:extLst>
          </p:cNvPr>
          <p:cNvSpPr/>
          <p:nvPr/>
        </p:nvSpPr>
        <p:spPr>
          <a:xfrm>
            <a:off x="6443360" y="1390651"/>
            <a:ext cx="1495426" cy="135255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Financial Psychology Certificate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2BD3B6-6291-C3C0-07EA-6F8F1029A5B6}"/>
              </a:ext>
            </a:extLst>
          </p:cNvPr>
          <p:cNvSpPr/>
          <p:nvPr/>
        </p:nvSpPr>
        <p:spPr>
          <a:xfrm>
            <a:off x="6443360" y="2938461"/>
            <a:ext cx="1476376" cy="58102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MSFP 582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384BE9-A6BF-2A75-E60C-35B5E355CE81}"/>
              </a:ext>
            </a:extLst>
          </p:cNvPr>
          <p:cNvSpPr txBox="1"/>
          <p:nvPr/>
        </p:nvSpPr>
        <p:spPr>
          <a:xfrm>
            <a:off x="428624" y="414345"/>
            <a:ext cx="10072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Interdisciplinary Studies Track Combinations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FD3D40-9004-7BFD-0CAA-90CFD70F76A0}"/>
              </a:ext>
            </a:extLst>
          </p:cNvPr>
          <p:cNvSpPr/>
          <p:nvPr/>
        </p:nvSpPr>
        <p:spPr>
          <a:xfrm>
            <a:off x="6443360" y="5176827"/>
            <a:ext cx="1476375" cy="1266825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Executive Leadership Certificate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EC3513-D122-2FDD-84A8-A4E6AC5ADDD4}"/>
              </a:ext>
            </a:extLst>
          </p:cNvPr>
          <p:cNvSpPr/>
          <p:nvPr/>
        </p:nvSpPr>
        <p:spPr>
          <a:xfrm>
            <a:off x="8500759" y="1390651"/>
            <a:ext cx="1495426" cy="135255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Financial Psychology Certificate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F75369C-B947-0587-C5BB-1B9D3DEA1775}"/>
              </a:ext>
            </a:extLst>
          </p:cNvPr>
          <p:cNvSpPr/>
          <p:nvPr/>
        </p:nvSpPr>
        <p:spPr>
          <a:xfrm>
            <a:off x="8500759" y="2938461"/>
            <a:ext cx="1476376" cy="58102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MSFP 582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A19CA1-5D86-4A9D-F7FA-AAFDAD1AF2FE}"/>
              </a:ext>
            </a:extLst>
          </p:cNvPr>
          <p:cNvSpPr/>
          <p:nvPr/>
        </p:nvSpPr>
        <p:spPr>
          <a:xfrm>
            <a:off x="8500758" y="3714743"/>
            <a:ext cx="1476375" cy="1266825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CAP</a:t>
            </a:r>
            <a:r>
              <a:rPr lang="en-US" sz="1400" baseline="30000" dirty="0"/>
              <a:t>®</a:t>
            </a:r>
          </a:p>
          <a:p>
            <a:pPr algn="ctr"/>
            <a:r>
              <a:rPr lang="en-US" sz="1400" dirty="0"/>
              <a:t>Designation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A3BA95-2382-5180-B6B2-21BA301A96FC}"/>
              </a:ext>
            </a:extLst>
          </p:cNvPr>
          <p:cNvSpPr/>
          <p:nvPr/>
        </p:nvSpPr>
        <p:spPr>
          <a:xfrm>
            <a:off x="8500759" y="5176825"/>
            <a:ext cx="1476375" cy="1266825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Organizational Leadership Certificate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12427E9-3940-0306-79D8-2BA3CE073C44}"/>
              </a:ext>
            </a:extLst>
          </p:cNvPr>
          <p:cNvSpPr/>
          <p:nvPr/>
        </p:nvSpPr>
        <p:spPr>
          <a:xfrm>
            <a:off x="4419298" y="3714742"/>
            <a:ext cx="1476375" cy="126682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Advanced High Net Worth Planning Certificate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08274A-5E12-7667-F671-00B4D7CD39E7}"/>
              </a:ext>
            </a:extLst>
          </p:cNvPr>
          <p:cNvSpPr txBox="1"/>
          <p:nvPr/>
        </p:nvSpPr>
        <p:spPr>
          <a:xfrm>
            <a:off x="10154652" y="3400125"/>
            <a:ext cx="17661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+ other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combos from</a:t>
            </a:r>
          </a:p>
        </p:txBody>
      </p:sp>
    </p:spTree>
    <p:extLst>
      <p:ext uri="{BB962C8B-B14F-4D97-AF65-F5344CB8AC3E}">
        <p14:creationId xmlns:p14="http://schemas.microsoft.com/office/powerpoint/2010/main" val="252635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469D-C6BE-7219-D198-48D81A86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7" y="681037"/>
            <a:ext cx="10751003" cy="1009651"/>
          </a:xfrm>
        </p:spPr>
        <p:txBody>
          <a:bodyPr/>
          <a:lstStyle/>
          <a:p>
            <a:r>
              <a:rPr lang="en-US" spc="0" dirty="0">
                <a:solidFill>
                  <a:schemeClr val="accent2"/>
                </a:solidFill>
              </a:rPr>
              <a:t>MSFP</a:t>
            </a:r>
            <a:r>
              <a:rPr lang="en-US" spc="0" baseline="30000" dirty="0">
                <a:solidFill>
                  <a:schemeClr val="accent2"/>
                </a:solidFill>
              </a:rPr>
              <a:t> ®</a:t>
            </a:r>
            <a:r>
              <a:rPr lang="en-US" spc="0" dirty="0">
                <a:solidFill>
                  <a:schemeClr val="accent2"/>
                </a:solidFill>
              </a:rPr>
              <a:t> Admissions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6E4EA-BA62-9D50-2562-44FE26E7D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47" y="3034146"/>
            <a:ext cx="10751002" cy="3012694"/>
          </a:xfrm>
        </p:spPr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US" sz="1800" dirty="0"/>
              <a:t>A completed MSFP Program application and $50 application fee.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1800" dirty="0"/>
              <a:t>An official transcript demonstrating the completion of a bachelor’s degree program.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1800" dirty="0"/>
              <a:t>A resume/CV</a:t>
            </a:r>
          </a:p>
          <a:p>
            <a:r>
              <a:rPr lang="en-US" sz="1800" dirty="0"/>
              <a:t>For the Advanced Planning, Leadership, and Interdisciplinary Studies tracks, additional documentation is required to demonstrate years of experience and designations earned.</a:t>
            </a:r>
          </a:p>
          <a:p>
            <a:br>
              <a:rPr lang="en-US" dirty="0"/>
            </a:b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A35325-7FFA-8307-E610-53932EE9806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57747" y="1723033"/>
            <a:ext cx="10751004" cy="1311112"/>
          </a:xfrm>
        </p:spPr>
        <p:txBody>
          <a:bodyPr/>
          <a:lstStyle/>
          <a:p>
            <a:r>
              <a:rPr lang="en-US" sz="2000" dirty="0"/>
              <a:t>The prerequisite for this program is an undergraduate degree from an accredited college or university. Below is a list of the standard requirements when applying to the MSFP Program:</a:t>
            </a:r>
          </a:p>
        </p:txBody>
      </p:sp>
    </p:spTree>
    <p:extLst>
      <p:ext uri="{BB962C8B-B14F-4D97-AF65-F5344CB8AC3E}">
        <p14:creationId xmlns:p14="http://schemas.microsoft.com/office/powerpoint/2010/main" val="61014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C2BE-5DD9-C81A-12EF-EA52A0F5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7" y="681037"/>
            <a:ext cx="10751003" cy="1009651"/>
          </a:xfrm>
        </p:spPr>
        <p:txBody>
          <a:bodyPr/>
          <a:lstStyle/>
          <a:p>
            <a:r>
              <a:rPr lang="en-US" dirty="0"/>
              <a:t>Expand Your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03732-0BE4-1F67-34F6-70D4F4629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47" y="3088796"/>
            <a:ext cx="10751004" cy="2811261"/>
          </a:xfrm>
        </p:spPr>
        <p:txBody>
          <a:bodyPr/>
          <a:lstStyle/>
          <a:p>
            <a:pPr marL="342900" indent="-3429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Ready-to-use knowledge delivered by industry-leading experts</a:t>
            </a:r>
          </a:p>
          <a:p>
            <a:pPr marL="342900" indent="-3429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Interactive community with frequent professional development events</a:t>
            </a:r>
          </a:p>
          <a:p>
            <a:pPr marL="342900" indent="-3429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Modern education through the latest in mobile-friendly, e-learning technology</a:t>
            </a:r>
          </a:p>
          <a:p>
            <a:pPr marL="342900" indent="-3429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From admissions to graduation, an Academic Advising Team here for you</a:t>
            </a:r>
          </a:p>
          <a:p>
            <a:pPr marL="342900" indent="-3429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Prestigious pedigree of nearly 100 years of academic excellence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58602BE-90C4-C02E-2AB4-44186FAEC596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57747" y="1723033"/>
            <a:ext cx="8898848" cy="890447"/>
          </a:xfrm>
        </p:spPr>
        <p:txBody>
          <a:bodyPr/>
          <a:lstStyle/>
          <a:p>
            <a:r>
              <a:rPr lang="en-US" dirty="0"/>
              <a:t>By choosing </a:t>
            </a:r>
            <a:r>
              <a:rPr lang="en-US" b="1" dirty="0"/>
              <a:t>The American College of Financial Services </a:t>
            </a:r>
            <a:r>
              <a:rPr lang="en-US" dirty="0"/>
              <a:t>as your life-long learning partner, you’ll benefit from:</a:t>
            </a:r>
          </a:p>
        </p:txBody>
      </p:sp>
    </p:spTree>
    <p:extLst>
      <p:ext uri="{BB962C8B-B14F-4D97-AF65-F5344CB8AC3E}">
        <p14:creationId xmlns:p14="http://schemas.microsoft.com/office/powerpoint/2010/main" val="249079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ECB760-71BD-5E33-65FD-700237712C9B}"/>
              </a:ext>
            </a:extLst>
          </p:cNvPr>
          <p:cNvSpPr/>
          <p:nvPr/>
        </p:nvSpPr>
        <p:spPr>
          <a:xfrm>
            <a:off x="0" y="4995747"/>
            <a:ext cx="12192000" cy="1862254"/>
          </a:xfrm>
          <a:prstGeom prst="rect">
            <a:avLst/>
          </a:prstGeom>
          <a:solidFill>
            <a:srgbClr val="DD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D7576-99E4-1D58-E475-7706466AE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288143"/>
            <a:ext cx="12192000" cy="1093545"/>
          </a:xfrm>
        </p:spPr>
        <p:txBody>
          <a:bodyPr/>
          <a:lstStyle/>
          <a:p>
            <a:r>
              <a:rPr lang="en-US" dirty="0"/>
              <a:t>Take the Next Step</a:t>
            </a:r>
            <a:br>
              <a:rPr lang="en-US" dirty="0"/>
            </a:br>
            <a:r>
              <a:rPr lang="en-US" dirty="0"/>
              <a:t>Apply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35F71-82E6-6A1A-2CBB-64FAC90E1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721723"/>
            <a:ext cx="12191999" cy="890447"/>
          </a:xfrm>
        </p:spPr>
        <p:txBody>
          <a:bodyPr/>
          <a:lstStyle/>
          <a:p>
            <a:r>
              <a:rPr lang="en-US" dirty="0"/>
              <a:t>Visit </a:t>
            </a:r>
            <a:r>
              <a:rPr lang="en-US" b="1" dirty="0">
                <a:solidFill>
                  <a:schemeClr val="tx2"/>
                </a:solidFill>
              </a:rPr>
              <a:t>TheAmericanCollege.edu/MSFP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dirty="0"/>
              <a:t>or call </a:t>
            </a:r>
            <a:r>
              <a:rPr lang="en-US" b="1" dirty="0">
                <a:solidFill>
                  <a:schemeClr val="tx2"/>
                </a:solidFill>
              </a:rPr>
              <a:t>866-348-7018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D5462D-B2E6-64E1-89FA-44A5794AAF5F}"/>
              </a:ext>
            </a:extLst>
          </p:cNvPr>
          <p:cNvGrpSpPr/>
          <p:nvPr/>
        </p:nvGrpSpPr>
        <p:grpSpPr>
          <a:xfrm>
            <a:off x="5047441" y="5441118"/>
            <a:ext cx="2021580" cy="320070"/>
            <a:chOff x="5047441" y="5338945"/>
            <a:chExt cx="2021580" cy="320070"/>
          </a:xfrm>
        </p:grpSpPr>
        <p:pic>
          <p:nvPicPr>
            <p:cNvPr id="5" name="Picture 3">
              <a:hlinkClick r:id="rId2"/>
              <a:extLst>
                <a:ext uri="{FF2B5EF4-FFF2-40B4-BE49-F238E27FC236}">
                  <a16:creationId xmlns:a16="http://schemas.microsoft.com/office/drawing/2014/main" id="{D075A7D4-9B8A-5E08-56D6-65BB1E5033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047441" y="5338945"/>
              <a:ext cx="320040" cy="320040"/>
            </a:xfrm>
            <a:prstGeom prst="rect">
              <a:avLst/>
            </a:prstGeom>
          </p:spPr>
        </p:pic>
        <p:pic>
          <p:nvPicPr>
            <p:cNvPr id="6" name="Picture 4">
              <a:hlinkClick r:id="rId5"/>
              <a:extLst>
                <a:ext uri="{FF2B5EF4-FFF2-40B4-BE49-F238E27FC236}">
                  <a16:creationId xmlns:a16="http://schemas.microsoft.com/office/drawing/2014/main" id="{25A9409E-5852-458F-DE31-4504C1519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614621" y="5338945"/>
              <a:ext cx="320040" cy="320040"/>
            </a:xfrm>
            <a:prstGeom prst="rect">
              <a:avLst/>
            </a:prstGeom>
          </p:spPr>
        </p:pic>
        <p:pic>
          <p:nvPicPr>
            <p:cNvPr id="7" name="Picture 5">
              <a:hlinkClick r:id="rId8"/>
              <a:extLst>
                <a:ext uri="{FF2B5EF4-FFF2-40B4-BE49-F238E27FC236}">
                  <a16:creationId xmlns:a16="http://schemas.microsoft.com/office/drawing/2014/main" id="{CFCB37E3-CCF1-98CD-32BE-966238B58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181801" y="5338975"/>
              <a:ext cx="320040" cy="320040"/>
            </a:xfrm>
            <a:prstGeom prst="rect">
              <a:avLst/>
            </a:prstGeom>
          </p:spPr>
        </p:pic>
        <p:pic>
          <p:nvPicPr>
            <p:cNvPr id="8" name="Picture 6">
              <a:hlinkClick r:id="rId11"/>
              <a:extLst>
                <a:ext uri="{FF2B5EF4-FFF2-40B4-BE49-F238E27FC236}">
                  <a16:creationId xmlns:a16="http://schemas.microsoft.com/office/drawing/2014/main" id="{16A6EA0A-024A-2AE6-04C8-E2BF62ABD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6748981" y="5338945"/>
              <a:ext cx="320040" cy="320040"/>
            </a:xfrm>
            <a:prstGeom prst="rect">
              <a:avLst/>
            </a:prstGeom>
          </p:spPr>
        </p:pic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9C135836-7D63-057E-672D-2013947675B3}"/>
              </a:ext>
            </a:extLst>
          </p:cNvPr>
          <p:cNvSpPr txBox="1">
            <a:spLocks/>
          </p:cNvSpPr>
          <p:nvPr/>
        </p:nvSpPr>
        <p:spPr>
          <a:xfrm>
            <a:off x="7114480" y="420856"/>
            <a:ext cx="4545979" cy="89044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40066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0066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MSFP</a:t>
            </a:r>
            <a:br>
              <a:rPr kumimoji="0" lang="en-US" sz="7200" b="0" i="0" u="none" strike="noStrike" kern="1200" cap="none" spc="0" normalizeH="0" baseline="30000" noProof="0" dirty="0">
                <a:ln>
                  <a:noFill/>
                </a:ln>
                <a:solidFill>
                  <a:srgbClr val="240066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0066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Master of Science in Financial Planning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24006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9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F1943F-DDFC-4F9E-D89C-3C3EAE64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Psychology Certificate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047319-4188-627A-13AC-C6348C97E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2474183"/>
            <a:ext cx="10751004" cy="3701143"/>
          </a:xfrm>
        </p:spPr>
        <p:txBody>
          <a:bodyPr/>
          <a:lstStyle/>
          <a:p>
            <a:r>
              <a:rPr lang="en-US" sz="1800" b="1"/>
              <a:t>MSFP 536 Behavioral Finance </a:t>
            </a:r>
            <a:r>
              <a:rPr lang="en-US" sz="1800"/>
              <a:t>- Provides an overview of behavioral finance research and theory and how those apply to client-advisor relationships.</a:t>
            </a:r>
          </a:p>
          <a:p>
            <a:r>
              <a:rPr lang="en-US" sz="1800" b="1"/>
              <a:t>MSFP 591 Financial Psychology </a:t>
            </a:r>
            <a:r>
              <a:rPr lang="en-US" sz="1800"/>
              <a:t>- Explores the impact of psychological factors on financial decision-making and how to work with and through those factors for improved client-advisor relationships.</a:t>
            </a:r>
          </a:p>
          <a:p>
            <a:r>
              <a:rPr lang="en-US" sz="1800" b="1"/>
              <a:t>MSFP 592 Financial Therapy and Counseling </a:t>
            </a:r>
            <a:r>
              <a:rPr lang="en-US" sz="1800"/>
              <a:t>- Introduces various therapeutic and counseling techniques that can be employed to support clients in making positive changes.</a:t>
            </a:r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4E34915-198A-DA92-5A76-2FFAF936734A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/>
              <a:t>Strengthen Client Relationships With Behavioral Insights</a:t>
            </a:r>
          </a:p>
          <a:p>
            <a:br>
              <a:rPr lang="en-US"/>
            </a:b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000307-FE33-83A5-DC82-959CFF8F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5" y="2645825"/>
            <a:ext cx="278532" cy="274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E02400-9548-377C-8CEE-880C6718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5" y="3741843"/>
            <a:ext cx="278532" cy="274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2719CC-DD84-BA80-71CF-A3627F41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5" y="4767313"/>
            <a:ext cx="27853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8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18D40-3F83-BFC5-4DBE-417246ED1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CC5E5F-AEAD-10A3-09A4-20BC0542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Retirement Planning Certificate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BC4E45-998F-2A9B-0132-A8B5CC8F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6" y="2645825"/>
            <a:ext cx="10751004" cy="3701143"/>
          </a:xfrm>
        </p:spPr>
        <p:txBody>
          <a:bodyPr/>
          <a:lstStyle/>
          <a:p>
            <a:pPr fontAlgn="base"/>
            <a:r>
              <a:rPr lang="en-US" sz="1800" b="1"/>
              <a:t>MSFP 601 Aging and Financial Planning - </a:t>
            </a:r>
            <a:r>
              <a:rPr lang="en-US" sz="1800"/>
              <a:t>Provides a multidisciplinary framework to assess how aging influences financial behaviors, needs, and risks.</a:t>
            </a:r>
          </a:p>
          <a:p>
            <a:pPr fontAlgn="base"/>
            <a:r>
              <a:rPr lang="en-US" sz="1800" b="1"/>
              <a:t>MSFP 602 Retirement Financial Products - </a:t>
            </a:r>
            <a:r>
              <a:rPr lang="en-US" sz="1800"/>
              <a:t>Discusses the pros and cons of various investment, alternatives, and insurance products in managing the prevailing risks of retirement.</a:t>
            </a:r>
          </a:p>
          <a:p>
            <a:pPr fontAlgn="base"/>
            <a:r>
              <a:rPr lang="en-US" sz="1800" b="1"/>
              <a:t>MSFP 631 Advanced Retirement Planning Issues- </a:t>
            </a:r>
            <a:r>
              <a:rPr lang="en-US" sz="1800"/>
              <a:t>Examines current issues related to helping clients save for retirement and secure adequate income that lasts throughout their lifetime.</a:t>
            </a:r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20C758D-6D97-CB2C-B36C-C40036EDC15B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/>
              <a:t>Become the Retirement Expert Clients Rely On</a:t>
            </a:r>
          </a:p>
          <a:p>
            <a:br>
              <a:rPr lang="en-US"/>
            </a:b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FEB772-B303-13B7-2FB5-1C379754AD0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90723" y="2869136"/>
            <a:ext cx="278532" cy="274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0C7D4-646C-3C64-3415-1CAEC84F9E9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90723" y="3932951"/>
            <a:ext cx="278532" cy="274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6F42F-B5F2-1344-5AAF-9456EFD936C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532474" y="4996766"/>
            <a:ext cx="27853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7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5B545-48B0-8FB1-7D78-859BBFB4B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72634F-AAE2-116B-D857-6C20CD4D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High Net Worth Planning Certificate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C5BC23-63CE-45C1-F069-3E21E1D5A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1800" b="1"/>
              <a:t>MSFP 595 Advanced Portfolio Management - </a:t>
            </a:r>
            <a:r>
              <a:rPr lang="en-US" sz="1800"/>
              <a:t>Provides a foundation in portfolio and household investing theory and application, offering a deeper understanding of the unique aspects of developing portfolio strategies for individuals.</a:t>
            </a:r>
          </a:p>
          <a:p>
            <a:pPr fontAlgn="base"/>
            <a:r>
              <a:rPr lang="en-US" sz="1800" b="1"/>
              <a:t>MSFP 596 Advanced Tax Planning - </a:t>
            </a:r>
            <a:r>
              <a:rPr lang="en-US" sz="1800"/>
              <a:t>Explores the strategic skills and analytical frameworks needed to manage complex individual and fiduciary tax scenarios.</a:t>
            </a:r>
          </a:p>
          <a:p>
            <a:pPr fontAlgn="base"/>
            <a:r>
              <a:rPr lang="en-US" sz="1800" b="1"/>
              <a:t>MSFP 615 Advanced Estate Planning - </a:t>
            </a:r>
            <a:r>
              <a:rPr lang="en-US" sz="1800"/>
              <a:t>Presents an overview of gift, estate, and generation-skipping transfer tax law and tax computation processes.</a:t>
            </a:r>
          </a:p>
          <a:p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0A941C8-F233-0A46-6CA1-A8F44E5F2CBD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/>
              <a:t>Deliver Sophisticated Planning and Investment Management Services for Affluent Clients</a:t>
            </a:r>
            <a:br>
              <a:rPr lang="en-US"/>
            </a:b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B63874-46A2-6C3C-8C87-E0145A2378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90724" y="2964713"/>
            <a:ext cx="278532" cy="274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FB3773-F68A-A1BD-F483-D43DEAF1499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90724" y="4375898"/>
            <a:ext cx="278532" cy="274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F3FFDA-6C52-8CC5-C2DC-E97181B4433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90724" y="5399381"/>
            <a:ext cx="27853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0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40AFA-4D54-C7FB-9D0D-0D808B3DD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343118-F247-9FAC-3960-97934506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Leadership Certificate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3823A7-613C-14F2-B381-F2E396CB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2309249"/>
            <a:ext cx="10751004" cy="3701143"/>
          </a:xfrm>
        </p:spPr>
        <p:txBody>
          <a:bodyPr/>
          <a:lstStyle/>
          <a:p>
            <a:pPr fontAlgn="base"/>
            <a:r>
              <a:rPr lang="en-US" sz="1800" b="1"/>
              <a:t>MSFP 501 Fundamentals of Organizational Leadership - </a:t>
            </a:r>
            <a:r>
              <a:rPr lang="en-US" sz="1800"/>
              <a:t>Provides an in-depth exploration of leadership and its effect on organizational culture, identifying the essential leadership skills needed to inspire, influence, and lead change.</a:t>
            </a:r>
          </a:p>
          <a:p>
            <a:pPr fontAlgn="base"/>
            <a:r>
              <a:rPr lang="en-US" sz="1800" b="1"/>
              <a:t>MSFP 502 Leadership Communication and Organizational Direction - </a:t>
            </a:r>
            <a:r>
              <a:rPr lang="en-US" sz="1800"/>
              <a:t>Examines the tools needed to effectively coach and mentor followers and execute strategic plans that align with organizational goals and foster empowerment and mission success.</a:t>
            </a:r>
          </a:p>
          <a:p>
            <a:pPr fontAlgn="base"/>
            <a:r>
              <a:rPr lang="en-US" sz="1800" b="1"/>
              <a:t>MSFP 503 Organizational Change and Team Leadership - </a:t>
            </a:r>
            <a:r>
              <a:rPr lang="en-US" sz="1800"/>
              <a:t>Explores situational team leadership, change leadership strategies, goal setting, overcoming resistance, and fostering diversity and inclusion within organizational culture.</a:t>
            </a:r>
          </a:p>
          <a:p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29A799B-F1E8-2365-D3A9-0147593BCC4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769257" y="1463713"/>
            <a:ext cx="10751004" cy="890447"/>
          </a:xfrm>
        </p:spPr>
        <p:txBody>
          <a:bodyPr/>
          <a:lstStyle/>
          <a:p>
            <a:r>
              <a:rPr lang="en-US"/>
              <a:t>Lead with Purpose and Drive Organizational Excellence</a:t>
            </a:r>
          </a:p>
          <a:p>
            <a:br>
              <a:rPr lang="en-US"/>
            </a:b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4A5340-A812-47DA-8A17-0A2D9ECC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0725" y="2536224"/>
            <a:ext cx="278532" cy="274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C1392B-E631-AD38-3A52-F60E4DDB6E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0725" y="4002310"/>
            <a:ext cx="278532" cy="274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74784E-2D23-1DB3-BD57-245883C0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0725" y="5394287"/>
            <a:ext cx="27853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2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F286A-A282-91D4-BF93-EE53E6FCB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E2B6BA-FE11-A5F3-9CF5-EDEBCE72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Leadership Certificate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0186AB-EB3C-9871-1441-5322294AA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2197867"/>
            <a:ext cx="10751004" cy="4409410"/>
          </a:xfrm>
        </p:spPr>
        <p:txBody>
          <a:bodyPr/>
          <a:lstStyle/>
          <a:p>
            <a:pPr fontAlgn="base"/>
            <a:r>
              <a:rPr lang="en-US" sz="1800" b="1"/>
              <a:t>MSFP 504 The Effective Executive Leader - </a:t>
            </a:r>
            <a:r>
              <a:rPr lang="en-US" sz="1800"/>
              <a:t>Develops executive leadership skills, emphasizing executive presence, decision-making, and corporate governance, while exploring leadership influence across multiple relationships.</a:t>
            </a:r>
          </a:p>
          <a:p>
            <a:pPr fontAlgn="base"/>
            <a:r>
              <a:rPr lang="en-US" sz="1800" b="1"/>
              <a:t>MSFP 505 Executive Leadership Presence, Teams, Communication, and Coaching - </a:t>
            </a:r>
            <a:r>
              <a:rPr lang="en-US" sz="1800"/>
              <a:t>Focuses on followership dynamics, communication, coaching, and talent leadership, as well as exploring how to build networks and sustain high-performing teams.</a:t>
            </a:r>
          </a:p>
          <a:p>
            <a:pPr fontAlgn="base"/>
            <a:r>
              <a:rPr lang="en-US" sz="1800" b="1"/>
              <a:t>MSFP 506 Executive Leadership Strategic Thinking &amp; Decision Making - </a:t>
            </a:r>
            <a:r>
              <a:rPr lang="en-US" sz="1800"/>
              <a:t>Defines situational models for strategic thinking and decision-making to support innovation, change management, and digital transformation in dynamic corporate environments.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9AA2583-5B8E-C10D-5A41-F2788E10638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769257" y="1463713"/>
            <a:ext cx="10751004" cy="890447"/>
          </a:xfrm>
        </p:spPr>
        <p:txBody>
          <a:bodyPr/>
          <a:lstStyle/>
          <a:p>
            <a:r>
              <a:rPr lang="en-US"/>
              <a:t>Become a Leader Teams Trust and Organizations Need</a:t>
            </a:r>
            <a:br>
              <a:rPr lang="en-US"/>
            </a:b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A9A4D0-D1F6-0240-6165-C6B74DFCB1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0725" y="2354160"/>
            <a:ext cx="278532" cy="274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956A1E-1826-E60A-86AD-4C4F26C02F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4303" y="3803123"/>
            <a:ext cx="278532" cy="274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CEE4B0-EEC3-AE13-A1DE-5C40480DEA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0725" y="5257127"/>
            <a:ext cx="27853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7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F786-1471-24B5-610F-E69E36EB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87" y="681037"/>
            <a:ext cx="10751003" cy="1009651"/>
          </a:xfrm>
        </p:spPr>
        <p:txBody>
          <a:bodyPr/>
          <a:lstStyle/>
          <a:p>
            <a:r>
              <a:rPr lang="en-US" dirty="0"/>
              <a:t>Why Earn Your MSFP?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1896B-E5A3-22B6-D792-1B90D9722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2071620"/>
            <a:ext cx="6771500" cy="3701143"/>
          </a:xfrm>
        </p:spPr>
        <p:txBody>
          <a:bodyPr/>
          <a:lstStyle/>
          <a:p>
            <a:pPr fontAlgn="base">
              <a:lnSpc>
                <a:spcPct val="90000"/>
              </a:lnSpc>
              <a:spcAft>
                <a:spcPts val="1600"/>
              </a:spcAft>
            </a:pPr>
            <a:r>
              <a:rPr lang="en-US" b="1" dirty="0">
                <a:solidFill>
                  <a:schemeClr val="tx1"/>
                </a:solidFill>
              </a:rPr>
              <a:t>Master advanced strategies</a:t>
            </a:r>
            <a:r>
              <a:rPr lang="en-US" dirty="0">
                <a:solidFill>
                  <a:schemeClr val="tx1"/>
                </a:solidFill>
              </a:rPr>
              <a:t> to</a:t>
            </a:r>
            <a:r>
              <a:rPr lang="en-US" dirty="0"/>
              <a:t> fully serve your clients’ complex needs in retirement, estate, and tax planning</a:t>
            </a:r>
          </a:p>
          <a:p>
            <a:pPr fontAlgn="base">
              <a:lnSpc>
                <a:spcPct val="90000"/>
              </a:lnSpc>
              <a:spcAft>
                <a:spcPts val="1600"/>
              </a:spcAft>
            </a:pPr>
            <a:r>
              <a:rPr lang="en-US" b="1" dirty="0">
                <a:solidFill>
                  <a:schemeClr val="tx1"/>
                </a:solidFill>
              </a:rPr>
              <a:t>Gain credibility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to attract high net worth clients who seek deeper insights and expert financial planning acumen</a:t>
            </a:r>
            <a:endParaRPr lang="en-US" dirty="0">
              <a:solidFill>
                <a:schemeClr val="tx1"/>
              </a:solidFill>
            </a:endParaRPr>
          </a:p>
          <a:p>
            <a:pPr fontAlgn="base">
              <a:lnSpc>
                <a:spcPct val="90000"/>
              </a:lnSpc>
              <a:spcAft>
                <a:spcPts val="1600"/>
              </a:spcAft>
            </a:pPr>
            <a:r>
              <a:rPr lang="en-US" b="1" dirty="0">
                <a:solidFill>
                  <a:schemeClr val="tx1"/>
                </a:solidFill>
              </a:rPr>
              <a:t>Lead with influence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/>
              <a:t>communicate with purpose, and foster inclusive, values-driven teams</a:t>
            </a:r>
          </a:p>
          <a:p>
            <a:pPr fontAlgn="base">
              <a:lnSpc>
                <a:spcPct val="90000"/>
              </a:lnSpc>
              <a:spcAft>
                <a:spcPts val="1600"/>
              </a:spcAft>
            </a:pPr>
            <a:r>
              <a:rPr lang="en-US" b="1" dirty="0">
                <a:solidFill>
                  <a:schemeClr val="tx1"/>
                </a:solidFill>
              </a:rPr>
              <a:t>Be recognized </a:t>
            </a:r>
            <a:r>
              <a:rPr lang="en-US" dirty="0"/>
              <a:t>as a master in your field</a:t>
            </a:r>
          </a:p>
          <a:p>
            <a:pPr fontAlgn="base">
              <a:lnSpc>
                <a:spcPct val="90000"/>
              </a:lnSpc>
              <a:spcAft>
                <a:spcPts val="1600"/>
              </a:spcAft>
            </a:pPr>
            <a:r>
              <a:rPr lang="en-US" b="1" dirty="0"/>
              <a:t>Compete with confidence </a:t>
            </a:r>
            <a:r>
              <a:rPr lang="en-US" dirty="0"/>
              <a:t>for executive leadership and management positions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9AB28-B298-2F41-CCDC-314FA1E6A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44" y="2160829"/>
            <a:ext cx="364864" cy="359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3C70EC-48AF-2DD6-1224-A131366F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0" y="3092704"/>
            <a:ext cx="364865" cy="359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FC458-A818-D78F-878C-AB922FE81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66" y="3922191"/>
            <a:ext cx="364865" cy="359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290CFC-206B-15D0-F4C1-A779E1E20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03" y="4718484"/>
            <a:ext cx="364865" cy="359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BDF7BA-EB49-7320-C7E9-8F9CEBFB2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89" y="5447969"/>
            <a:ext cx="364865" cy="359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8BFC20-FEFB-85E6-89BE-2B32A0B80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978" y="499274"/>
            <a:ext cx="2043797" cy="1373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48FCF7-4A52-4470-6BF8-759ECE9E617A}"/>
              </a:ext>
            </a:extLst>
          </p:cNvPr>
          <p:cNvSpPr txBox="1"/>
          <p:nvPr/>
        </p:nvSpPr>
        <p:spPr>
          <a:xfrm>
            <a:off x="8029022" y="2698779"/>
            <a:ext cx="33676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chemeClr val="tx2"/>
                </a:solidFill>
                <a:latin typeface="Helvetica" pitchFamily="2" charset="0"/>
              </a:rPr>
              <a:t>“The American College of Financial Services is the citadel of knowledge. Applied knowledge is power, and it’s allowed me to explain complex issues in a way clients can understand.”</a:t>
            </a:r>
            <a:endParaRPr kumimoji="0" lang="en-US" sz="1800" b="1" i="0" u="none" strike="noStrike" kern="1200" cap="none" spc="0" normalizeH="0" baseline="30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8181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781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15180-526A-67CD-46E7-B85EF8351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80CB10-71DC-E053-06F9-3825FC77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Succession Planning Certificate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828DF6-4B9F-A598-F13F-261631D6D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2197867"/>
            <a:ext cx="10751004" cy="4409410"/>
          </a:xfrm>
        </p:spPr>
        <p:txBody>
          <a:bodyPr/>
          <a:lstStyle/>
          <a:p>
            <a:pPr fontAlgn="base"/>
            <a:r>
              <a:rPr lang="en-US" sz="1800" b="1"/>
              <a:t>MSFP 543 Business Succession Strategies - </a:t>
            </a:r>
            <a:r>
              <a:rPr lang="en-US" sz="1800"/>
              <a:t>Explores advanced topics in business succession planning such as gift and trust taxation and applying discounting techniques to the sales and gifts of business interests.</a:t>
            </a:r>
          </a:p>
          <a:p>
            <a:pPr fontAlgn="base"/>
            <a:r>
              <a:rPr lang="en-US" sz="1800" b="1"/>
              <a:t>MSFP 589 Financial Statement Analysis and Small Business Valuation - </a:t>
            </a:r>
            <a:r>
              <a:rPr lang="en-US" sz="1800"/>
              <a:t>Examines core business finance skills and concepts, including the fundamentals of corporate finance and how to use financial measures to understand a company’s strengths and areas for future focus.</a:t>
            </a:r>
          </a:p>
          <a:p>
            <a:pPr fontAlgn="base"/>
            <a:r>
              <a:rPr lang="en-US" sz="1800" b="1"/>
              <a:t>MSFP 615 Advanced Estate Management &amp; Planned Giving - </a:t>
            </a:r>
            <a:r>
              <a:rPr lang="en-US" sz="1800"/>
              <a:t>Discusses gift, estate, and generation-skipping transfer tax law, charitable giving planning, and the role of life insurance planning in estate planning.</a:t>
            </a:r>
          </a:p>
          <a:p>
            <a:br>
              <a:rPr lang="en-US"/>
            </a:br>
            <a:br>
              <a:rPr lang="en-US"/>
            </a:br>
            <a:endParaRPr lang="en-US"/>
          </a:p>
          <a:p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40A02AD-8954-F42E-B929-BFC5441B585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769257" y="1463713"/>
            <a:ext cx="10751004" cy="890447"/>
          </a:xfrm>
        </p:spPr>
        <p:txBody>
          <a:bodyPr/>
          <a:lstStyle/>
          <a:p>
            <a:r>
              <a:rPr lang="en-US"/>
              <a:t>Lead Business Owners Through Strategic Transitions With Confidence</a:t>
            </a:r>
          </a:p>
          <a:p>
            <a:br>
              <a:rPr lang="en-US"/>
            </a:b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26C7EF-5D75-F51D-9A54-9C7309A9E6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8982" y="2399104"/>
            <a:ext cx="278532" cy="274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356E78-7073-A247-2A17-408DD6D040E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0948" y="3844574"/>
            <a:ext cx="278532" cy="274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47C8EA-290F-242E-ADA6-6060FF54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473" y="5264306"/>
            <a:ext cx="27853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55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C82E4-25B4-C171-12F7-362B763A0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12C6B6-3BC5-F123-D852-C5AA1ECE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Estate Planning and Taxation Certificate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A59391-C4E6-DA64-9BA6-3491DD574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2197867"/>
            <a:ext cx="10751004" cy="4409410"/>
          </a:xfrm>
        </p:spPr>
        <p:txBody>
          <a:bodyPr/>
          <a:lstStyle/>
          <a:p>
            <a:pPr fontAlgn="base"/>
            <a:r>
              <a:rPr lang="en-US" sz="1800" b="1"/>
              <a:t>MSFP 543 Business Succession Strategies - </a:t>
            </a:r>
            <a:r>
              <a:rPr lang="en-US" sz="1800"/>
              <a:t>Explores advanced topics in business succession planning such as gift and trust taxation and applying discounting techniques to the sales and gifts of business interests.</a:t>
            </a:r>
          </a:p>
          <a:p>
            <a:pPr fontAlgn="base"/>
            <a:r>
              <a:rPr lang="en-US" sz="1800" b="1"/>
              <a:t>MSFP 554 Income Taxation Planning - </a:t>
            </a:r>
            <a:r>
              <a:rPr lang="en-US" sz="1800"/>
              <a:t>Identifies proven strategies to help clients achieve greater tax efficiency, with in-depth coverage of key tax concepts, calculations, and risks.</a:t>
            </a:r>
          </a:p>
          <a:p>
            <a:pPr fontAlgn="base"/>
            <a:r>
              <a:rPr lang="en-US" sz="1800" b="1"/>
              <a:t>MSFP 615 Advanced Estate Management &amp; Planned Giving - </a:t>
            </a:r>
            <a:r>
              <a:rPr lang="en-US" sz="1800"/>
              <a:t>Discusses gift, estate, and generation-skipping transfer tax law, charitable giving planning, and the role of life insurance planning in estate planning.</a:t>
            </a:r>
          </a:p>
          <a:p>
            <a:br>
              <a:rPr lang="en-US" sz="1800"/>
            </a:br>
            <a:endParaRPr lang="en-US" sz="1800"/>
          </a:p>
          <a:p>
            <a:br>
              <a:rPr lang="en-US"/>
            </a:br>
            <a:br>
              <a:rPr lang="en-US"/>
            </a:br>
            <a:endParaRPr lang="en-US"/>
          </a:p>
          <a:p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09C19A8-EE21-0483-2CC8-084B42033536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769257" y="1463713"/>
            <a:ext cx="10751004" cy="890447"/>
          </a:xfrm>
        </p:spPr>
        <p:txBody>
          <a:bodyPr/>
          <a:lstStyle/>
          <a:p>
            <a:r>
              <a:rPr lang="en-US"/>
              <a:t>Build Expertise in Estate, Gift, and Family Tax Strategy</a:t>
            </a:r>
          </a:p>
          <a:p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805C60-6D4D-5A65-1E34-268F22883B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8982" y="2399104"/>
            <a:ext cx="278532" cy="274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855E22-105C-5A88-1590-F3938B79D0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0948" y="3844574"/>
            <a:ext cx="278532" cy="274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AB004C-9355-93DB-A03D-6744495ECF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473" y="4951605"/>
            <a:ext cx="27853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84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84B85-5099-F3F6-08B3-C6327F5FB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BD62B3-DFB8-9076-50A8-44DEAF53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Chartered Advisor in Philanthropy</a:t>
            </a:r>
            <a:r>
              <a:rPr lang="en-US" baseline="30000"/>
              <a:t>®</a:t>
            </a:r>
            <a:r>
              <a:rPr lang="en-US"/>
              <a:t> (CAP</a:t>
            </a:r>
            <a:r>
              <a:rPr lang="en-US" baseline="30000"/>
              <a:t> ®</a:t>
            </a:r>
            <a:r>
              <a:rPr lang="en-US"/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4B9493-BD2E-42BE-B548-87784F31A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05" y="2202784"/>
            <a:ext cx="10751004" cy="4257010"/>
          </a:xfrm>
        </p:spPr>
        <p:txBody>
          <a:bodyPr/>
          <a:lstStyle/>
          <a:p>
            <a:r>
              <a:rPr lang="en-US" sz="1800" b="1"/>
              <a:t>CAP 539 Planning for Impact in Context of Family Wealth - </a:t>
            </a:r>
            <a:r>
              <a:rPr lang="en-US" sz="1800"/>
              <a:t>Gain the knowledge needed to elicit client or donor goals for self, family, and society and to convene a team to achieve those goals now, later, at death or beyond death, through a financial plan, business exit plan, estate plan, or gift plan.</a:t>
            </a:r>
          </a:p>
          <a:p>
            <a:r>
              <a:rPr lang="en-US" sz="1800" b="1"/>
              <a:t>CAP 549 Charitable Giving Strategies - </a:t>
            </a:r>
            <a:r>
              <a:rPr lang="en-US" sz="1800"/>
              <a:t>Covers charitable tax strategies, tools, and techniques, including the knowledge needed to open a client-specific or donor-specific conversation about the features and benefits of various approaches.</a:t>
            </a:r>
          </a:p>
          <a:p>
            <a:r>
              <a:rPr lang="en-US" sz="1800" b="1"/>
              <a:t>CAP 559 Gift Planning in a Nonprofit Context - </a:t>
            </a:r>
            <a:r>
              <a:rPr lang="en-US" sz="1800"/>
              <a:t>Learn how to apply the concepts and processes introduced in CAP 539 and CAP 549 to develop six to eight figure gifts for a specific nonprofit from its highest capacity donors.</a:t>
            </a:r>
            <a:br>
              <a:rPr lang="en-US" sz="1800"/>
            </a:br>
            <a:endParaRPr lang="en-US" sz="1800"/>
          </a:p>
          <a:p>
            <a:br>
              <a:rPr lang="en-US"/>
            </a:br>
            <a:br>
              <a:rPr lang="en-US"/>
            </a:br>
            <a:endParaRPr lang="en-US"/>
          </a:p>
          <a:p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23061C0-C32E-C1AB-4012-74C55FD8437E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769257" y="1463713"/>
            <a:ext cx="10751004" cy="522403"/>
          </a:xfrm>
        </p:spPr>
        <p:txBody>
          <a:bodyPr/>
          <a:lstStyle/>
          <a:p>
            <a:r>
              <a:rPr lang="en-US"/>
              <a:t>Delivering clients’ highest aspirations</a:t>
            </a: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AE42A-053B-4205-EB04-976F688779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8982" y="2399104"/>
            <a:ext cx="278532" cy="274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872B19-AD62-BCA9-E47A-F2BFFD8735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0948" y="3844574"/>
            <a:ext cx="278532" cy="274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FD06C9-18EB-8E48-99A4-0FCAE4D699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473" y="5264306"/>
            <a:ext cx="27853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6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2367-12F9-5C5B-C726-B86C2548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7" y="681037"/>
            <a:ext cx="10751003" cy="1009651"/>
          </a:xfrm>
        </p:spPr>
        <p:txBody>
          <a:bodyPr/>
          <a:lstStyle/>
          <a:p>
            <a:r>
              <a:rPr lang="en-US"/>
              <a:t>Your Education Differentiator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45FC84-6763-1298-87BD-0C6F370BB682}"/>
              </a:ext>
            </a:extLst>
          </p:cNvPr>
          <p:cNvGrpSpPr/>
          <p:nvPr/>
        </p:nvGrpSpPr>
        <p:grpSpPr>
          <a:xfrm>
            <a:off x="977941" y="1672912"/>
            <a:ext cx="9737331" cy="4588285"/>
            <a:chOff x="-1096580" y="1468493"/>
            <a:chExt cx="9737331" cy="4588285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CD8C3FA-4F12-471E-F195-E6F85E8C766C}"/>
                </a:ext>
              </a:extLst>
            </p:cNvPr>
            <p:cNvSpPr txBox="1">
              <a:spLocks/>
            </p:cNvSpPr>
            <p:nvPr/>
          </p:nvSpPr>
          <p:spPr>
            <a:xfrm>
              <a:off x="-130835" y="1468493"/>
              <a:ext cx="8771586" cy="40092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4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0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14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14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6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14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4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140000"/>
                </a:lnSpc>
                <a:spcBef>
                  <a:spcPts val="5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2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00000"/>
                </a:lnSpc>
                <a:spcAft>
                  <a:spcPts val="1500"/>
                </a:spcAft>
                <a:defRPr/>
              </a:pPr>
              <a:r>
                <a:rPr lang="en-US" b="1" dirty="0"/>
                <a:t>Industry-Relevant, Real-World Curriculum</a:t>
              </a:r>
              <a:r>
                <a:rPr lang="en-US" dirty="0"/>
                <a:t> - Gain advanced expertise in retirement planning, tax optimization, estate planning, and organizational and executive leadership with nationally recognized academics, researchers, and practitioners all with a terminal degree (PhD or JD)</a:t>
              </a:r>
            </a:p>
            <a:p>
              <a:pPr lvl="0" fontAlgn="base">
                <a:lnSpc>
                  <a:spcPct val="100000"/>
                </a:lnSpc>
                <a:spcAft>
                  <a:spcPts val="1500"/>
                </a:spcAft>
                <a:defRPr/>
              </a:pPr>
              <a:r>
                <a:rPr lang="en-US" b="1" dirty="0"/>
                <a:t>Flexible, Modular Learning Tailored to Your Career </a:t>
              </a:r>
              <a:r>
                <a:rPr lang="en-US" dirty="0"/>
                <a:t>- Choose from four distinct tracks to customize your degree to your professional goals and interests.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lvl="0" fontAlgn="base">
                <a:lnSpc>
                  <a:spcPct val="100000"/>
                </a:lnSpc>
                <a:spcAft>
                  <a:spcPts val="1500"/>
                </a:spcAft>
                <a:defRPr/>
              </a:pPr>
              <a:r>
                <a:rPr lang="en-US" b="1" dirty="0"/>
                <a:t>Stackable Credentials for Maximum Career Impact</a:t>
              </a:r>
              <a:r>
                <a:rPr lang="en-US" dirty="0"/>
                <a:t> - Earn resume-building graduate certificates along the way, each with immediate value and recognition in the financial services industry. </a:t>
              </a:r>
            </a:p>
            <a:p>
              <a:pPr fontAlgn="base">
                <a:lnSpc>
                  <a:spcPct val="100000"/>
                </a:lnSpc>
              </a:pPr>
              <a:r>
                <a:rPr lang="en-US" b="1" dirty="0"/>
                <a:t>Competitive Tuition </a:t>
              </a:r>
              <a:r>
                <a:rPr lang="en-US" dirty="0"/>
                <a:t>- Lower total tuition than most peer programs, with additional discounts for alumni and designees, plus transfer credit options.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72B57D-2F5A-8E2D-C1E4-4D918729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96580" y="5477693"/>
              <a:ext cx="808534" cy="579085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EAD30A6-A9D0-1DF3-728B-A06B1D3A6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23" y="3278475"/>
            <a:ext cx="730015" cy="794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4F76E4-36C1-7B2D-C6E9-86DD63354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650" y="1846816"/>
            <a:ext cx="501760" cy="713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F8C65F-228B-B845-4716-E93E7361F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243" y="4544422"/>
            <a:ext cx="751554" cy="6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69D686-3299-51D5-E017-B61F9973F6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60254" y="2201883"/>
            <a:ext cx="3757436" cy="1712197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/>
              <a:t>Tuition:</a:t>
            </a:r>
            <a:r>
              <a:rPr lang="en-US"/>
              <a:t>  $3,500*</a:t>
            </a:r>
          </a:p>
          <a:p>
            <a:pPr marL="0" indent="0" fontAlgn="base">
              <a:buNone/>
            </a:pPr>
            <a:r>
              <a:rPr lang="en-US" b="1"/>
              <a:t>Timing:</a:t>
            </a:r>
            <a:r>
              <a:rPr lang="en-US"/>
              <a:t> Complete in 18 months or less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143146-1B14-92E8-F1DF-D5CBE02C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50" y="681037"/>
            <a:ext cx="10750300" cy="1009651"/>
          </a:xfrm>
        </p:spPr>
        <p:txBody>
          <a:bodyPr/>
          <a:lstStyle/>
          <a:p>
            <a:r>
              <a:rPr lang="en-US" spc="0" dirty="0"/>
              <a:t>Program at a Glance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2E32EBF-CE97-6220-D429-ED782F10DA6B}"/>
              </a:ext>
            </a:extLst>
          </p:cNvPr>
          <p:cNvSpPr txBox="1">
            <a:spLocks/>
          </p:cNvSpPr>
          <p:nvPr/>
        </p:nvSpPr>
        <p:spPr>
          <a:xfrm>
            <a:off x="5125320" y="2203257"/>
            <a:ext cx="5683406" cy="1855789"/>
          </a:xfrm>
          <a:prstGeom prst="rect">
            <a:avLst/>
          </a:prstGeom>
        </p:spPr>
        <p:txBody>
          <a:bodyPr numCol="1" spcCol="0"/>
          <a:lstStyle>
            <a:lvl1pPr marL="342900" indent="-3429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8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  <a:buFont typeface="Wingdings" pitchFamily="2" charset="2"/>
              <a:buChar char="§"/>
              <a:defRPr sz="16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  <a:buFont typeface="Wingdings" pitchFamily="2" charset="2"/>
              <a:buChar char="§"/>
              <a:defRPr sz="14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0250" indent="-17145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  <a:buFont typeface="Wingdings" pitchFamily="2" charset="2"/>
              <a:buChar char="§"/>
              <a:defRPr sz="12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818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818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100% online, self-study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818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818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0B6E9F1-734A-182C-172E-579A93D44A4E}"/>
              </a:ext>
            </a:extLst>
          </p:cNvPr>
          <p:cNvSpPr txBox="1">
            <a:spLocks/>
          </p:cNvSpPr>
          <p:nvPr/>
        </p:nvSpPr>
        <p:spPr>
          <a:xfrm>
            <a:off x="6233797" y="2483317"/>
            <a:ext cx="9648472" cy="1009651"/>
          </a:xfrm>
          <a:prstGeom prst="rect">
            <a:avLst/>
          </a:prstGeom>
        </p:spPr>
        <p:txBody>
          <a:bodyPr numCol="1" spcCol="0"/>
          <a:lstStyle>
            <a:lvl1pPr marL="342900" indent="-3429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8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  <a:buFont typeface="Wingdings" pitchFamily="2" charset="2"/>
              <a:buChar char="§"/>
              <a:defRPr sz="16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  <a:buFont typeface="Wingdings" pitchFamily="2" charset="2"/>
              <a:buChar char="§"/>
              <a:defRPr sz="14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0250" indent="-17145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  <a:buFont typeface="Wingdings" pitchFamily="2" charset="2"/>
              <a:buChar char="§"/>
              <a:defRPr sz="12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818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Outcomes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1818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77AED4-2FD5-5534-6562-6DCF9CEDCE79}"/>
              </a:ext>
            </a:extLst>
          </p:cNvPr>
          <p:cNvCxnSpPr>
            <a:cxnSpLocks/>
          </p:cNvCxnSpPr>
          <p:nvPr/>
        </p:nvCxnSpPr>
        <p:spPr>
          <a:xfrm>
            <a:off x="4783873" y="2364058"/>
            <a:ext cx="0" cy="116885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82F1B1-167C-5369-E233-276D724DB6FA}"/>
              </a:ext>
            </a:extLst>
          </p:cNvPr>
          <p:cNvCxnSpPr>
            <a:cxnSpLocks/>
          </p:cNvCxnSpPr>
          <p:nvPr/>
        </p:nvCxnSpPr>
        <p:spPr>
          <a:xfrm flipH="1">
            <a:off x="1160254" y="3795130"/>
            <a:ext cx="964847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7B84FD-0C56-9BF9-82F7-9BDD52290B05}"/>
              </a:ext>
            </a:extLst>
          </p:cNvPr>
          <p:cNvGrpSpPr/>
          <p:nvPr/>
        </p:nvGrpSpPr>
        <p:grpSpPr>
          <a:xfrm>
            <a:off x="783250" y="1615666"/>
            <a:ext cx="10648890" cy="4389188"/>
            <a:chOff x="5005162" y="1690688"/>
            <a:chExt cx="10648890" cy="4389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1BF2B4D-85AD-1428-6BA9-0F54C5D0C9F6}"/>
                </a:ext>
              </a:extLst>
            </p:cNvPr>
            <p:cNvGrpSpPr/>
            <p:nvPr/>
          </p:nvGrpSpPr>
          <p:grpSpPr>
            <a:xfrm>
              <a:off x="5005162" y="1690688"/>
              <a:ext cx="10648890" cy="4358926"/>
              <a:chOff x="769959" y="1690688"/>
              <a:chExt cx="10648890" cy="435892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4E09DA0-ECBD-6629-B928-2B858D033E0B}"/>
                  </a:ext>
                </a:extLst>
              </p:cNvPr>
              <p:cNvSpPr/>
              <p:nvPr/>
            </p:nvSpPr>
            <p:spPr>
              <a:xfrm>
                <a:off x="769960" y="1690688"/>
                <a:ext cx="10648889" cy="43589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07672F-2245-FC3D-62CC-4CDA6229013C}"/>
                  </a:ext>
                </a:extLst>
              </p:cNvPr>
              <p:cNvSpPr/>
              <p:nvPr/>
            </p:nvSpPr>
            <p:spPr>
              <a:xfrm>
                <a:off x="769959" y="1690688"/>
                <a:ext cx="10648889" cy="3053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endParaRPr>
              </a:p>
            </p:txBody>
          </p:sp>
        </p:grpSp>
        <p:sp>
          <p:nvSpPr>
            <p:cNvPr id="18" name="Content Placeholder 1">
              <a:extLst>
                <a:ext uri="{FF2B5EF4-FFF2-40B4-BE49-F238E27FC236}">
                  <a16:creationId xmlns:a16="http://schemas.microsoft.com/office/drawing/2014/main" id="{88358742-50E9-4353-024E-493F983AAFD8}"/>
                </a:ext>
              </a:extLst>
            </p:cNvPr>
            <p:cNvSpPr txBox="1">
              <a:spLocks/>
            </p:cNvSpPr>
            <p:nvPr/>
          </p:nvSpPr>
          <p:spPr>
            <a:xfrm>
              <a:off x="5335457" y="2849819"/>
              <a:ext cx="3839764" cy="818636"/>
            </a:xfrm>
            <a:prstGeom prst="rect">
              <a:avLst/>
            </a:prstGeom>
          </p:spPr>
          <p:txBody>
            <a:bodyPr numCol="1" spcCol="0"/>
            <a:lstStyle>
              <a:lvl1pPr marL="342900" indent="-342900" algn="l" defTabSz="914400" rtl="0" eaLnBrk="1" latinLnBrk="0" hangingPunct="1">
                <a:lnSpc>
                  <a:spcPct val="14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lnSpc>
                  <a:spcPct val="140000"/>
                </a:lnSpc>
                <a:spcBef>
                  <a:spcPts val="500"/>
                </a:spcBef>
                <a:spcAft>
                  <a:spcPts val="300"/>
                </a:spcAft>
                <a:buFont typeface="Courier New" panose="02070309020205020404" pitchFamily="49" charset="0"/>
                <a:buChar char="o"/>
                <a:defRPr sz="18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200150" indent="-285750" algn="l" defTabSz="914400" rtl="0" eaLnBrk="1" latinLnBrk="0" hangingPunct="1">
                <a:lnSpc>
                  <a:spcPct val="140000"/>
                </a:lnSpc>
                <a:spcBef>
                  <a:spcPts val="500"/>
                </a:spcBef>
                <a:spcAft>
                  <a:spcPts val="300"/>
                </a:spcAft>
                <a:buFont typeface="Wingdings" pitchFamily="2" charset="2"/>
                <a:buChar char="§"/>
                <a:defRPr sz="16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lnSpc>
                  <a:spcPct val="140000"/>
                </a:lnSpc>
                <a:spcBef>
                  <a:spcPts val="500"/>
                </a:spcBef>
                <a:spcAft>
                  <a:spcPts val="300"/>
                </a:spcAft>
                <a:buFont typeface="Wingdings" pitchFamily="2" charset="2"/>
                <a:buChar char="§"/>
                <a:defRPr sz="14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00250" indent="-171450" algn="l" defTabSz="914400" rtl="0" eaLnBrk="1" latinLnBrk="0" hangingPunct="1">
                <a:lnSpc>
                  <a:spcPct val="140000"/>
                </a:lnSpc>
                <a:spcBef>
                  <a:spcPts val="500"/>
                </a:spcBef>
                <a:spcAft>
                  <a:spcPts val="300"/>
                </a:spcAft>
                <a:buFont typeface="Wingdings" pitchFamily="2" charset="2"/>
                <a:buChar char="§"/>
                <a:defRPr sz="12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ts val="10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Tuition: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$2,050 per course/ $20,500*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E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panose="020B0604020202020204" pitchFamily="34" charset="0"/>
                </a:rPr>
                <a:t>*Tuition varies based on single course/package options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ts val="10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18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555FE2-6366-007E-8299-10FD631921FE}"/>
                </a:ext>
              </a:extLst>
            </p:cNvPr>
            <p:cNvCxnSpPr>
              <a:cxnSpLocks/>
            </p:cNvCxnSpPr>
            <p:nvPr/>
          </p:nvCxnSpPr>
          <p:spPr>
            <a:xfrm>
              <a:off x="9616965" y="2354094"/>
              <a:ext cx="0" cy="3249038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ontent Placeholder 1">
              <a:extLst>
                <a:ext uri="{FF2B5EF4-FFF2-40B4-BE49-F238E27FC236}">
                  <a16:creationId xmlns:a16="http://schemas.microsoft.com/office/drawing/2014/main" id="{E6A1CD99-0227-AB6C-06B8-AAB3FE0D7F74}"/>
                </a:ext>
              </a:extLst>
            </p:cNvPr>
            <p:cNvSpPr txBox="1">
              <a:spLocks/>
            </p:cNvSpPr>
            <p:nvPr/>
          </p:nvSpPr>
          <p:spPr>
            <a:xfrm>
              <a:off x="10127084" y="2098975"/>
              <a:ext cx="5193118" cy="3847732"/>
            </a:xfrm>
            <a:prstGeom prst="rect">
              <a:avLst/>
            </a:prstGeom>
          </p:spPr>
          <p:txBody>
            <a:bodyPr numCol="1" spcCol="0"/>
            <a:lstStyle>
              <a:lvl1pPr marL="342900" indent="-342900" algn="l" defTabSz="914400" rtl="0" eaLnBrk="1" latinLnBrk="0" hangingPunct="1">
                <a:lnSpc>
                  <a:spcPct val="14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lnSpc>
                  <a:spcPct val="140000"/>
                </a:lnSpc>
                <a:spcBef>
                  <a:spcPts val="500"/>
                </a:spcBef>
                <a:spcAft>
                  <a:spcPts val="300"/>
                </a:spcAft>
                <a:buFont typeface="Courier New" panose="02070309020205020404" pitchFamily="49" charset="0"/>
                <a:buChar char="o"/>
                <a:defRPr sz="18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200150" indent="-285750" algn="l" defTabSz="914400" rtl="0" eaLnBrk="1" latinLnBrk="0" hangingPunct="1">
                <a:lnSpc>
                  <a:spcPct val="140000"/>
                </a:lnSpc>
                <a:spcBef>
                  <a:spcPts val="500"/>
                </a:spcBef>
                <a:spcAft>
                  <a:spcPts val="300"/>
                </a:spcAft>
                <a:buFont typeface="Wingdings" pitchFamily="2" charset="2"/>
                <a:buChar char="§"/>
                <a:defRPr sz="16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lnSpc>
                  <a:spcPct val="140000"/>
                </a:lnSpc>
                <a:spcBef>
                  <a:spcPts val="500"/>
                </a:spcBef>
                <a:spcAft>
                  <a:spcPts val="300"/>
                </a:spcAft>
                <a:buFont typeface="Wingdings" pitchFamily="2" charset="2"/>
                <a:buChar char="§"/>
                <a:defRPr sz="14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00250" indent="-171450" algn="l" defTabSz="914400" rtl="0" eaLnBrk="1" latinLnBrk="0" hangingPunct="1">
                <a:lnSpc>
                  <a:spcPct val="140000"/>
                </a:lnSpc>
                <a:spcBef>
                  <a:spcPts val="500"/>
                </a:spcBef>
                <a:spcAft>
                  <a:spcPts val="300"/>
                </a:spcAft>
                <a:buFont typeface="Wingdings" pitchFamily="2" charset="2"/>
                <a:buChar char="§"/>
                <a:defRPr sz="1200" kern="1200">
                  <a:solidFill>
                    <a:srgbClr val="18181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ts val="10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Learning Outcomes May Include:</a:t>
              </a:r>
            </a:p>
            <a:p>
              <a:pPr fontAlgn="base"/>
              <a:r>
                <a:rPr lang="en-US" sz="1400" dirty="0"/>
                <a:t>Advanced strategies in tax planning, estate planning, retirement income, and investment planning</a:t>
              </a:r>
            </a:p>
            <a:p>
              <a:pPr fontAlgn="base"/>
              <a:r>
                <a:rPr lang="en-US" sz="1400" dirty="0"/>
                <a:t>Behavioral finance, financial psychology, and client communication techniques</a:t>
              </a:r>
            </a:p>
            <a:p>
              <a:pPr fontAlgn="base"/>
              <a:r>
                <a:rPr lang="en-US" sz="1400" dirty="0"/>
                <a:t>Leadership development in team building, decision-making, and organizational strategy</a:t>
              </a:r>
            </a:p>
            <a:p>
              <a:pPr fontAlgn="base"/>
              <a:r>
                <a:rPr lang="en-US" sz="1400" dirty="0"/>
                <a:t>Business valuation, succession planning, and small business transition strategies</a:t>
              </a:r>
            </a:p>
            <a:p>
              <a:pPr fontAlgn="base"/>
              <a:r>
                <a:rPr lang="en-US" sz="1400" dirty="0"/>
                <a:t>And MORE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30AAEB-1BE7-FE09-C0B0-BC5874C0CB1F}"/>
                </a:ext>
              </a:extLst>
            </p:cNvPr>
            <p:cNvSpPr txBox="1"/>
            <p:nvPr/>
          </p:nvSpPr>
          <p:spPr>
            <a:xfrm>
              <a:off x="5335457" y="3776762"/>
              <a:ext cx="3839764" cy="101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lnSpc>
                  <a:spcPct val="140000"/>
                </a:lnSpc>
                <a:spcBef>
                  <a:spcPts val="1000"/>
                </a:spcBef>
                <a:spcAft>
                  <a:spcPts val="300"/>
                </a:spcAft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Timing: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Complete in 15</a:t>
              </a:r>
              <a:r>
                <a:rPr lang="en-US" sz="1600" dirty="0">
                  <a:solidFill>
                    <a:srgbClr val="1818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months</a:t>
              </a:r>
              <a:r>
                <a:rPr lang="en-US" sz="2000" dirty="0">
                  <a:solidFill>
                    <a:srgbClr val="1818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br>
                <a:rPr lang="en-US" sz="2000" dirty="0">
                  <a:solidFill>
                    <a:srgbClr val="1818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18181E"/>
                  </a:solidFill>
                  <a:latin typeface="Graphik Regular" panose="020B0503030202060203" pitchFamily="34" charset="0"/>
                  <a:cs typeface="Arial" panose="020B0604020202020204" pitchFamily="34" charset="0"/>
                </a:rPr>
                <a:t>*If attending full time and completing 2 courses each quarter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818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FA7AD1-DD7A-40A9-A455-9A317E787903}"/>
                </a:ext>
              </a:extLst>
            </p:cNvPr>
            <p:cNvSpPr txBox="1"/>
            <p:nvPr/>
          </p:nvSpPr>
          <p:spPr>
            <a:xfrm>
              <a:off x="5312413" y="5002658"/>
              <a:ext cx="411286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10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8181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Format: </a:t>
              </a:r>
              <a:r>
                <a:rPr lang="en-US" sz="1600" dirty="0">
                  <a:solidFill>
                    <a:srgbClr val="1818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courses; 9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8181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online</a:t>
              </a:r>
              <a:r>
                <a:rPr lang="en-US" sz="1600" dirty="0">
                  <a:solidFill>
                    <a:srgbClr val="1818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a combination of self-study and live weekly Zoom sessions and one in-person residency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818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294B563-3F4F-8307-91A8-4DBFC04C56F1}"/>
                </a:ext>
              </a:extLst>
            </p:cNvPr>
            <p:cNvCxnSpPr>
              <a:cxnSpLocks/>
            </p:cNvCxnSpPr>
            <p:nvPr/>
          </p:nvCxnSpPr>
          <p:spPr>
            <a:xfrm>
              <a:off x="5312413" y="2777499"/>
              <a:ext cx="4304551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8F2FA3-A049-593D-422B-4967704AC03F}"/>
                </a:ext>
              </a:extLst>
            </p:cNvPr>
            <p:cNvCxnSpPr>
              <a:cxnSpLocks/>
            </p:cNvCxnSpPr>
            <p:nvPr/>
          </p:nvCxnSpPr>
          <p:spPr>
            <a:xfrm>
              <a:off x="5335457" y="4874484"/>
              <a:ext cx="4304551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5051F9-D801-5B8D-74F3-29A8D6C324AB}"/>
              </a:ext>
            </a:extLst>
          </p:cNvPr>
          <p:cNvCxnSpPr>
            <a:cxnSpLocks/>
          </p:cNvCxnSpPr>
          <p:nvPr/>
        </p:nvCxnSpPr>
        <p:spPr>
          <a:xfrm>
            <a:off x="1113545" y="3637430"/>
            <a:ext cx="430455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D87B86D-DC18-C86D-5AB2-B8B1D6726FFB}"/>
              </a:ext>
            </a:extLst>
          </p:cNvPr>
          <p:cNvSpPr txBox="1">
            <a:spLocks/>
          </p:cNvSpPr>
          <p:nvPr/>
        </p:nvSpPr>
        <p:spPr>
          <a:xfrm>
            <a:off x="1119090" y="2126861"/>
            <a:ext cx="3839764" cy="568584"/>
          </a:xfrm>
          <a:prstGeom prst="rect">
            <a:avLst/>
          </a:prstGeom>
        </p:spPr>
        <p:txBody>
          <a:bodyPr numCol="1" spcCol="0"/>
          <a:lstStyle>
            <a:lvl1pPr marL="342900" indent="-3429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 sz="18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  <a:buFont typeface="Wingdings" pitchFamily="2" charset="2"/>
              <a:buChar char="§"/>
              <a:defRPr sz="16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  <a:buFont typeface="Wingdings" pitchFamily="2" charset="2"/>
              <a:buChar char="§"/>
              <a:defRPr sz="14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0250" indent="-17145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  <a:buFont typeface="Wingdings" pitchFamily="2" charset="2"/>
              <a:buChar char="§"/>
              <a:defRPr sz="1200" kern="1200">
                <a:solidFill>
                  <a:srgbClr val="1818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/>
              <a:t>Application Fee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818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818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$</a:t>
            </a:r>
            <a:r>
              <a:rPr lang="en-US" sz="1600" dirty="0"/>
              <a:t>50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818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9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28D3B-9AD0-0A9D-B4BF-68979DDDB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44320B-9ADE-04A5-0476-1EA2657D3EC2}"/>
              </a:ext>
            </a:extLst>
          </p:cNvPr>
          <p:cNvSpPr/>
          <p:nvPr/>
        </p:nvSpPr>
        <p:spPr>
          <a:xfrm>
            <a:off x="876302" y="1285880"/>
            <a:ext cx="8229600" cy="64008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Financial Psychology Certificate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EDD7FE-DA94-769D-066A-12A003E43839}"/>
              </a:ext>
            </a:extLst>
          </p:cNvPr>
          <p:cNvSpPr/>
          <p:nvPr/>
        </p:nvSpPr>
        <p:spPr>
          <a:xfrm>
            <a:off x="876302" y="2041207"/>
            <a:ext cx="8229600" cy="64008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Advanced Retirement Planning Certificate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D1C39E-CFEB-B598-D712-B1214EBFB906}"/>
              </a:ext>
            </a:extLst>
          </p:cNvPr>
          <p:cNvSpPr/>
          <p:nvPr/>
        </p:nvSpPr>
        <p:spPr>
          <a:xfrm>
            <a:off x="876302" y="4298796"/>
            <a:ext cx="8229600" cy="64008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Executive Leadership Certificate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4D7553-D22E-970C-C635-33FC5D95E3F8}"/>
              </a:ext>
            </a:extLst>
          </p:cNvPr>
          <p:cNvSpPr/>
          <p:nvPr/>
        </p:nvSpPr>
        <p:spPr>
          <a:xfrm>
            <a:off x="876302" y="2788920"/>
            <a:ext cx="8229600" cy="64008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Advanced High Net Worth Planning Certificate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CEC289-62DD-9765-FBC3-8448AE8254B5}"/>
              </a:ext>
            </a:extLst>
          </p:cNvPr>
          <p:cNvSpPr/>
          <p:nvPr/>
        </p:nvSpPr>
        <p:spPr>
          <a:xfrm>
            <a:off x="876302" y="3543858"/>
            <a:ext cx="8229600" cy="64008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Organizational Leadership Certificate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D97D0D-2A71-8F3F-E4FA-5E91065F9581}"/>
              </a:ext>
            </a:extLst>
          </p:cNvPr>
          <p:cNvSpPr txBox="1"/>
          <p:nvPr/>
        </p:nvSpPr>
        <p:spPr>
          <a:xfrm>
            <a:off x="438151" y="409580"/>
            <a:ext cx="1102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Flexible, Modular Curriculum Built with 7 Stackable Certificates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EE5E73-EBBC-8139-E820-6E38A1D26059}"/>
              </a:ext>
            </a:extLst>
          </p:cNvPr>
          <p:cNvSpPr/>
          <p:nvPr/>
        </p:nvSpPr>
        <p:spPr>
          <a:xfrm>
            <a:off x="876302" y="5053734"/>
            <a:ext cx="8229600" cy="6400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Business Succession Planning Certificate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A37B92-8681-05B6-3DDA-74A92670511A}"/>
              </a:ext>
            </a:extLst>
          </p:cNvPr>
          <p:cNvSpPr/>
          <p:nvPr/>
        </p:nvSpPr>
        <p:spPr>
          <a:xfrm>
            <a:off x="876302" y="5808672"/>
            <a:ext cx="8229600" cy="6400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Estate Planning and Taxation Certificate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C7EAE-70A8-875F-6854-D7DFBBDD441B}"/>
              </a:ext>
            </a:extLst>
          </p:cNvPr>
          <p:cNvSpPr txBox="1"/>
          <p:nvPr/>
        </p:nvSpPr>
        <p:spPr>
          <a:xfrm>
            <a:off x="9462052" y="1925960"/>
            <a:ext cx="22363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7 graduate-level certificate programs integrate with the MSFP Program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Each stackable certificate program is comprised of 3 courses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8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7CC28-13AC-7E6F-A51E-D9326A252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3F956C-DD89-656E-F922-17746A16C75B}"/>
              </a:ext>
            </a:extLst>
          </p:cNvPr>
          <p:cNvSpPr/>
          <p:nvPr/>
        </p:nvSpPr>
        <p:spPr>
          <a:xfrm>
            <a:off x="876302" y="1285880"/>
            <a:ext cx="8179208" cy="84772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Financial Psychology Certificate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C3257F-B47B-28FC-D6BC-AC3CB8BD894A}"/>
              </a:ext>
            </a:extLst>
          </p:cNvPr>
          <p:cNvSpPr/>
          <p:nvPr/>
        </p:nvSpPr>
        <p:spPr>
          <a:xfrm>
            <a:off x="2619376" y="2280911"/>
            <a:ext cx="6436134" cy="77628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MSFP 582 - Ethical Behaviors in Financial Planning</a:t>
            </a:r>
            <a:br>
              <a:rPr lang="en-US" sz="1400" dirty="0"/>
            </a:br>
            <a:r>
              <a:rPr lang="en-US" sz="1400" dirty="0"/>
              <a:t> (In-Person Residency)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E509D1-33B4-3B50-42FB-B80B6CAF8EE3}"/>
              </a:ext>
            </a:extLst>
          </p:cNvPr>
          <p:cNvSpPr/>
          <p:nvPr/>
        </p:nvSpPr>
        <p:spPr>
          <a:xfrm>
            <a:off x="850874" y="2408022"/>
            <a:ext cx="1571318" cy="3699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Foundational Track</a:t>
            </a:r>
          </a:p>
          <a:p>
            <a:pPr algn="ctr"/>
            <a:br>
              <a:rPr lang="en-US" sz="1400" dirty="0"/>
            </a:br>
            <a:r>
              <a:rPr lang="en-US" sz="1400" dirty="0"/>
              <a:t>6 Online</a:t>
            </a:r>
            <a:br>
              <a:rPr lang="en-US" sz="1400" dirty="0"/>
            </a:br>
            <a:r>
              <a:rPr lang="en-US" sz="1400" dirty="0"/>
              <a:t> + 1 Capstone Case Development (In-Person Residency)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E6DF6A-3FD2-A044-AE57-5BB5185D1697}"/>
              </a:ext>
            </a:extLst>
          </p:cNvPr>
          <p:cNvSpPr/>
          <p:nvPr/>
        </p:nvSpPr>
        <p:spPr>
          <a:xfrm>
            <a:off x="2643187" y="4073088"/>
            <a:ext cx="1828800" cy="9144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Advanced Retirement Planning Certificate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4933D2-49BA-1A0B-135F-24B46578074A}"/>
              </a:ext>
            </a:extLst>
          </p:cNvPr>
          <p:cNvSpPr/>
          <p:nvPr/>
        </p:nvSpPr>
        <p:spPr>
          <a:xfrm>
            <a:off x="4850068" y="5114920"/>
            <a:ext cx="1828800" cy="914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Executive Leadership</a:t>
            </a:r>
          </a:p>
          <a:p>
            <a:pPr algn="ctr"/>
            <a:r>
              <a:rPr lang="en-US" sz="1400" dirty="0"/>
              <a:t>Certificate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8D758F-5EF2-2960-5A00-FB0EC945CF06}"/>
              </a:ext>
            </a:extLst>
          </p:cNvPr>
          <p:cNvSpPr/>
          <p:nvPr/>
        </p:nvSpPr>
        <p:spPr>
          <a:xfrm>
            <a:off x="2643187" y="5114920"/>
            <a:ext cx="1828800" cy="9144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Advanced High Net Worth Planning</a:t>
            </a:r>
          </a:p>
          <a:p>
            <a:pPr algn="ctr"/>
            <a:r>
              <a:rPr lang="en-US" sz="1400" dirty="0"/>
              <a:t>Certificate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CA69D5-4D4A-1B9D-6FA2-A6E563EE59A5}"/>
              </a:ext>
            </a:extLst>
          </p:cNvPr>
          <p:cNvSpPr/>
          <p:nvPr/>
        </p:nvSpPr>
        <p:spPr>
          <a:xfrm>
            <a:off x="4850068" y="4073088"/>
            <a:ext cx="1828800" cy="9144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Organizational Leadership</a:t>
            </a:r>
          </a:p>
          <a:p>
            <a:pPr algn="ctr"/>
            <a:r>
              <a:rPr lang="en-US" sz="1400" dirty="0"/>
              <a:t>Certificate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87E8B-358B-73D9-AC27-F7FB6F90EDF9}"/>
              </a:ext>
            </a:extLst>
          </p:cNvPr>
          <p:cNvSpPr txBox="1"/>
          <p:nvPr/>
        </p:nvSpPr>
        <p:spPr>
          <a:xfrm>
            <a:off x="438151" y="409580"/>
            <a:ext cx="1065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The Four Tracks of the MSFP Program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2A4C5-A90A-D6B1-BD2E-88E065CBEAFF}"/>
              </a:ext>
            </a:extLst>
          </p:cNvPr>
          <p:cNvSpPr/>
          <p:nvPr/>
        </p:nvSpPr>
        <p:spPr>
          <a:xfrm>
            <a:off x="7120859" y="4067401"/>
            <a:ext cx="1828800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CAP</a:t>
            </a:r>
            <a:r>
              <a:rPr lang="en-US" sz="1400" baseline="30000" dirty="0"/>
              <a:t>®</a:t>
            </a:r>
            <a:r>
              <a:rPr lang="en-US" sz="1400" dirty="0"/>
              <a:t> Designation or Graduate Certificate #1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639FBFD-2BE6-2981-6261-CBB611EE32D0}"/>
              </a:ext>
            </a:extLst>
          </p:cNvPr>
          <p:cNvSpPr/>
          <p:nvPr/>
        </p:nvSpPr>
        <p:spPr>
          <a:xfrm>
            <a:off x="7120859" y="5114920"/>
            <a:ext cx="1828800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Graduate Certificate #2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A062A7A-C867-40DA-4B47-A37ABFA539D6}"/>
              </a:ext>
            </a:extLst>
          </p:cNvPr>
          <p:cNvSpPr/>
          <p:nvPr/>
        </p:nvSpPr>
        <p:spPr>
          <a:xfrm>
            <a:off x="2643187" y="3352189"/>
            <a:ext cx="1828800" cy="6400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Advanced Planning Track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10E097-CA51-A78F-215E-E482937D6182}"/>
              </a:ext>
            </a:extLst>
          </p:cNvPr>
          <p:cNvSpPr/>
          <p:nvPr/>
        </p:nvSpPr>
        <p:spPr>
          <a:xfrm>
            <a:off x="4850068" y="3352190"/>
            <a:ext cx="1828800" cy="64008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Leadership Track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72C7F99-B97A-467C-89A0-1592CAB50AB7}"/>
              </a:ext>
            </a:extLst>
          </p:cNvPr>
          <p:cNvSpPr/>
          <p:nvPr/>
        </p:nvSpPr>
        <p:spPr>
          <a:xfrm>
            <a:off x="7120859" y="3352189"/>
            <a:ext cx="1828800" cy="6400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Interdisciplinary Studies Track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2D021-E97B-D554-1994-18B91ACFAC14}"/>
              </a:ext>
            </a:extLst>
          </p:cNvPr>
          <p:cNvSpPr txBox="1"/>
          <p:nvPr/>
        </p:nvSpPr>
        <p:spPr>
          <a:xfrm>
            <a:off x="9548813" y="1825569"/>
            <a:ext cx="22363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Complete 10 courses, including an in-person residency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Earn a minimum of 30 credit hours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Maintain a minimum passing score of 80 in all courses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9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48CCFC-F348-613B-0A0E-0AA6C29E9BA6}"/>
              </a:ext>
            </a:extLst>
          </p:cNvPr>
          <p:cNvSpPr/>
          <p:nvPr/>
        </p:nvSpPr>
        <p:spPr>
          <a:xfrm>
            <a:off x="866776" y="1384203"/>
            <a:ext cx="1828800" cy="9144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Financial Psychology Certificate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560ACF-CD92-D58B-FA42-D072E7EA6912}"/>
              </a:ext>
            </a:extLst>
          </p:cNvPr>
          <p:cNvSpPr/>
          <p:nvPr/>
        </p:nvSpPr>
        <p:spPr>
          <a:xfrm>
            <a:off x="857250" y="2396925"/>
            <a:ext cx="1828800" cy="35909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7 Courses:</a:t>
            </a:r>
            <a:br>
              <a:rPr lang="en-US" sz="1400" dirty="0"/>
            </a:br>
            <a:r>
              <a:rPr lang="en-US" sz="1400" dirty="0"/>
              <a:t>6 Online</a:t>
            </a:r>
            <a:br>
              <a:rPr lang="en-US" sz="1400" dirty="0"/>
            </a:br>
            <a:r>
              <a:rPr lang="en-US" sz="1400" dirty="0"/>
              <a:t> + 1 Capstone Case Development (In-Person Residency)</a:t>
            </a:r>
          </a:p>
          <a:p>
            <a:pPr algn="ct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9A14F-98AF-4B5A-3CB6-1ACB0BA58ADD}"/>
              </a:ext>
            </a:extLst>
          </p:cNvPr>
          <p:cNvSpPr txBox="1"/>
          <p:nvPr/>
        </p:nvSpPr>
        <p:spPr>
          <a:xfrm>
            <a:off x="438151" y="409580"/>
            <a:ext cx="1065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Foundational Track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21D8BDA-DA5A-957F-DFA4-3EB83DF46563}"/>
              </a:ext>
            </a:extLst>
          </p:cNvPr>
          <p:cNvSpPr/>
          <p:nvPr/>
        </p:nvSpPr>
        <p:spPr>
          <a:xfrm>
            <a:off x="797583" y="1285881"/>
            <a:ext cx="1967186" cy="481995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bg2"/>
                </a:solidFill>
              </a:ln>
              <a:noFill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69C640C-9B5B-D1EA-9D58-12C05A46801C}"/>
              </a:ext>
            </a:extLst>
          </p:cNvPr>
          <p:cNvSpPr txBox="1">
            <a:spLocks/>
          </p:cNvSpPr>
          <p:nvPr/>
        </p:nvSpPr>
        <p:spPr>
          <a:xfrm>
            <a:off x="3373527" y="2298603"/>
            <a:ext cx="6771500" cy="3209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ts val="16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CFP® Education Requirements -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education required to sit for the CFP</a:t>
            </a:r>
            <a:r>
              <a:rPr 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exam while earning your master’s degree.</a:t>
            </a:r>
          </a:p>
          <a:p>
            <a:pPr fontAlgn="base">
              <a:spcAft>
                <a:spcPts val="16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Your Services -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core competencies in tax, retirement, insurance, investments, and estate planning — plus expertise in financial psychology.</a:t>
            </a:r>
          </a:p>
          <a:p>
            <a:pPr fontAlgn="base">
              <a:spcAft>
                <a:spcPts val="16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with Confidence -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 your degree in 15 months with a flexible, career-ready curriculum.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DE1C80-F85A-59B3-E72F-7462DA17ED91}"/>
              </a:ext>
            </a:extLst>
          </p:cNvPr>
          <p:cNvSpPr txBox="1"/>
          <p:nvPr/>
        </p:nvSpPr>
        <p:spPr>
          <a:xfrm>
            <a:off x="3140581" y="1538207"/>
            <a:ext cx="8667961" cy="47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spcBef>
                <a:spcPts val="1000"/>
              </a:spcBef>
              <a:spcAft>
                <a:spcPts val="3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Your Master’s and Prepare to Pass the CFP® Exam – Simultaneously</a:t>
            </a:r>
            <a:endParaRPr kumimoji="0" lang="en-US" sz="200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0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85189-76B6-C36A-425D-1997B20B7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2E0B9C-6D4E-3C57-B5DD-4516FD40E312}"/>
              </a:ext>
            </a:extLst>
          </p:cNvPr>
          <p:cNvSpPr/>
          <p:nvPr/>
        </p:nvSpPr>
        <p:spPr>
          <a:xfrm>
            <a:off x="814387" y="1775163"/>
            <a:ext cx="1828800" cy="9144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Financial Psychology Certificate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E76E17-C279-ECFF-199F-6482545E81D9}"/>
              </a:ext>
            </a:extLst>
          </p:cNvPr>
          <p:cNvSpPr/>
          <p:nvPr/>
        </p:nvSpPr>
        <p:spPr>
          <a:xfrm>
            <a:off x="814387" y="2844178"/>
            <a:ext cx="1828800" cy="9144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MSFP 582 - Ethical Behaviors in Financial Planning (In-Person)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B2C1DE-02B8-037A-D837-975485A120A1}"/>
              </a:ext>
            </a:extLst>
          </p:cNvPr>
          <p:cNvSpPr/>
          <p:nvPr/>
        </p:nvSpPr>
        <p:spPr>
          <a:xfrm>
            <a:off x="805511" y="3913193"/>
            <a:ext cx="1828800" cy="9144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Advanced Retirement Planning Certificate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15DE20-2578-6639-5442-ABDD0F59E42D}"/>
              </a:ext>
            </a:extLst>
          </p:cNvPr>
          <p:cNvSpPr/>
          <p:nvPr/>
        </p:nvSpPr>
        <p:spPr>
          <a:xfrm>
            <a:off x="814387" y="4982208"/>
            <a:ext cx="1828800" cy="9144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Advanced High Net Worth Planning Certificate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024B2-3C41-85C0-F153-CA7F6ACBB16C}"/>
              </a:ext>
            </a:extLst>
          </p:cNvPr>
          <p:cNvSpPr txBox="1"/>
          <p:nvPr/>
        </p:nvSpPr>
        <p:spPr>
          <a:xfrm>
            <a:off x="438151" y="409580"/>
            <a:ext cx="10652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Advanced Planning Track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AD8AAA-464F-9A54-132E-BBB73CC827BF}"/>
              </a:ext>
            </a:extLst>
          </p:cNvPr>
          <p:cNvSpPr/>
          <p:nvPr/>
        </p:nvSpPr>
        <p:spPr>
          <a:xfrm>
            <a:off x="727586" y="1632155"/>
            <a:ext cx="2005781" cy="43950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bg2"/>
                </a:solidFill>
              </a:ln>
              <a:noFill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1CA54F-8155-11C9-5A5E-D1AB0F345257}"/>
              </a:ext>
            </a:extLst>
          </p:cNvPr>
          <p:cNvSpPr txBox="1">
            <a:spLocks/>
          </p:cNvSpPr>
          <p:nvPr/>
        </p:nvSpPr>
        <p:spPr>
          <a:xfrm>
            <a:off x="3383359" y="2262621"/>
            <a:ext cx="6771500" cy="30571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ts val="16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Advanced Planning Skills -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beyond the basics with advanced strategies in tax, estate, retirement, and high net-worth planning.</a:t>
            </a:r>
          </a:p>
          <a:p>
            <a:pPr fontAlgn="base">
              <a:spcAft>
                <a:spcPts val="16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Yourself for Growth -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 yourself with the knowledge to serve affluent clients, expand your services, and grow your business.</a:t>
            </a:r>
          </a:p>
          <a:p>
            <a:pPr fontAlgn="base">
              <a:spcAft>
                <a:spcPts val="16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Deeper Where It Matters Most -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your studies on the complex areas where clients need the most guidance.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DC97E6-B7EC-5737-2231-95E2D6E6EC77}"/>
              </a:ext>
            </a:extLst>
          </p:cNvPr>
          <p:cNvSpPr txBox="1"/>
          <p:nvPr/>
        </p:nvSpPr>
        <p:spPr>
          <a:xfrm>
            <a:off x="3140581" y="1538207"/>
            <a:ext cx="8549973" cy="47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spcBef>
                <a:spcPts val="1000"/>
              </a:spcBef>
              <a:spcAft>
                <a:spcPts val="3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 in the Most Critical Areas of Modern Financial Planning</a:t>
            </a:r>
            <a:endParaRPr kumimoji="0" lang="en-US" sz="200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1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64190-A276-FF8B-FD0E-FF049D6E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E1A1E9-44E8-58A8-E138-C49CB1BA8215}"/>
              </a:ext>
            </a:extLst>
          </p:cNvPr>
          <p:cNvSpPr/>
          <p:nvPr/>
        </p:nvSpPr>
        <p:spPr>
          <a:xfrm>
            <a:off x="814387" y="1775163"/>
            <a:ext cx="1828800" cy="9144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Financial Psychology Certificate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BA57E3-84DA-179B-9FEA-8B46E87E6E69}"/>
              </a:ext>
            </a:extLst>
          </p:cNvPr>
          <p:cNvSpPr/>
          <p:nvPr/>
        </p:nvSpPr>
        <p:spPr>
          <a:xfrm>
            <a:off x="814387" y="2844178"/>
            <a:ext cx="1828800" cy="9144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MSFP 582 - Ethical Behaviors in Financial Planning (In-Person)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65316E-CCB8-7110-07F0-CA3F749F8602}"/>
              </a:ext>
            </a:extLst>
          </p:cNvPr>
          <p:cNvSpPr/>
          <p:nvPr/>
        </p:nvSpPr>
        <p:spPr>
          <a:xfrm>
            <a:off x="805511" y="3913193"/>
            <a:ext cx="1828800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Organizational Leadership Certificate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BF190E-13AE-564B-AE3D-72E00C3F7017}"/>
              </a:ext>
            </a:extLst>
          </p:cNvPr>
          <p:cNvSpPr/>
          <p:nvPr/>
        </p:nvSpPr>
        <p:spPr>
          <a:xfrm>
            <a:off x="814387" y="4982208"/>
            <a:ext cx="1828800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Executive Leadership</a:t>
            </a:r>
          </a:p>
          <a:p>
            <a:pPr algn="ctr"/>
            <a:r>
              <a:rPr lang="en-US" sz="1400" dirty="0"/>
              <a:t>Certificate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D9069C-2A71-7143-D519-A921770181BF}"/>
              </a:ext>
            </a:extLst>
          </p:cNvPr>
          <p:cNvSpPr txBox="1"/>
          <p:nvPr/>
        </p:nvSpPr>
        <p:spPr>
          <a:xfrm>
            <a:off x="438151" y="409580"/>
            <a:ext cx="10652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Leadership Track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31BFA7-FF30-7A52-AABE-2755A4B88FFF}"/>
              </a:ext>
            </a:extLst>
          </p:cNvPr>
          <p:cNvSpPr/>
          <p:nvPr/>
        </p:nvSpPr>
        <p:spPr>
          <a:xfrm>
            <a:off x="727586" y="1632155"/>
            <a:ext cx="2005781" cy="43950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bg2"/>
                </a:solidFill>
              </a:ln>
              <a:noFill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4315DF-FE5A-CA1A-F47C-CAB245E478A6}"/>
              </a:ext>
            </a:extLst>
          </p:cNvPr>
          <p:cNvSpPr txBox="1">
            <a:spLocks/>
          </p:cNvSpPr>
          <p:nvPr/>
        </p:nvSpPr>
        <p:spPr>
          <a:xfrm>
            <a:off x="3383359" y="2262621"/>
            <a:ext cx="6771500" cy="30571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ts val="16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the Skills to Lead and Inspire -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to build high-performing teams, manage talent, and communicate with influence.</a:t>
            </a:r>
          </a:p>
          <a:p>
            <a:pPr fontAlgn="base">
              <a:spcAft>
                <a:spcPts val="16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from Real-World Leadership Scenarios -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practical tools to manage change, make strategic decisions, and navigate organizational complexity.</a:t>
            </a:r>
          </a:p>
          <a:p>
            <a:pPr fontAlgn="base">
              <a:spcAft>
                <a:spcPts val="1600"/>
              </a:spcAft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Through Complexity and Uncertainty -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the mindset and skill set to lead in dynamic, fast-changing financial services environments.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7A0B6-78F0-0BE8-D279-DC6347B5471D}"/>
              </a:ext>
            </a:extLst>
          </p:cNvPr>
          <p:cNvSpPr txBox="1"/>
          <p:nvPr/>
        </p:nvSpPr>
        <p:spPr>
          <a:xfrm>
            <a:off x="3140581" y="1538207"/>
            <a:ext cx="8549973" cy="47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  <a:spcBef>
                <a:spcPts val="1000"/>
              </a:spcBef>
              <a:spcAft>
                <a:spcPts val="3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to Lead High-Performing Teams and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293754347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 - Dark BG">
  <a:themeElements>
    <a:clrScheme name="Tac 2023+">
      <a:dk1>
        <a:srgbClr val="18181E"/>
      </a:dk1>
      <a:lt1>
        <a:srgbClr val="FFFFFF"/>
      </a:lt1>
      <a:dk2>
        <a:srgbClr val="4100EC"/>
      </a:dk2>
      <a:lt2>
        <a:srgbClr val="CFCFFF"/>
      </a:lt2>
      <a:accent1>
        <a:srgbClr val="0093FF"/>
      </a:accent1>
      <a:accent2>
        <a:srgbClr val="240066"/>
      </a:accent2>
      <a:accent3>
        <a:srgbClr val="DC3346"/>
      </a:accent3>
      <a:accent4>
        <a:srgbClr val="FF8D78"/>
      </a:accent4>
      <a:accent5>
        <a:srgbClr val="6F66B1"/>
      </a:accent5>
      <a:accent6>
        <a:srgbClr val="E5DBE7"/>
      </a:accent6>
      <a:hlink>
        <a:srgbClr val="4100EC"/>
      </a:hlink>
      <a:folHlink>
        <a:srgbClr val="24006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C039B1-A995-714F-B23A-6867048BBC18}" vid="{F1137C0C-686B-574E-85D3-C23847A3B34E}"/>
    </a:ext>
  </a:extLst>
</a:theme>
</file>

<file path=ppt/theme/theme2.xml><?xml version="1.0" encoding="utf-8"?>
<a:theme xmlns:a="http://schemas.openxmlformats.org/drawingml/2006/main" name="1_Master - White BG">
  <a:themeElements>
    <a:clrScheme name="Tac 2023+">
      <a:dk1>
        <a:srgbClr val="18181E"/>
      </a:dk1>
      <a:lt1>
        <a:srgbClr val="FFFFFF"/>
      </a:lt1>
      <a:dk2>
        <a:srgbClr val="4100EC"/>
      </a:dk2>
      <a:lt2>
        <a:srgbClr val="CFCFFF"/>
      </a:lt2>
      <a:accent1>
        <a:srgbClr val="0093FF"/>
      </a:accent1>
      <a:accent2>
        <a:srgbClr val="240066"/>
      </a:accent2>
      <a:accent3>
        <a:srgbClr val="DC3346"/>
      </a:accent3>
      <a:accent4>
        <a:srgbClr val="FF8D78"/>
      </a:accent4>
      <a:accent5>
        <a:srgbClr val="6F66B1"/>
      </a:accent5>
      <a:accent6>
        <a:srgbClr val="E5DBE7"/>
      </a:accent6>
      <a:hlink>
        <a:srgbClr val="4100EC"/>
      </a:hlink>
      <a:folHlink>
        <a:srgbClr val="24006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C039B1-A995-714F-B23A-6867048BBC18}" vid="{73A78B8C-2FFC-A444-AF67-804D21FF4A3A}"/>
    </a:ext>
  </a:extLst>
</a:theme>
</file>

<file path=ppt/theme/theme3.xml><?xml version="1.0" encoding="utf-8"?>
<a:theme xmlns:a="http://schemas.openxmlformats.org/drawingml/2006/main" name="1_Master - Light BG">
  <a:themeElements>
    <a:clrScheme name="Tac 2023+">
      <a:dk1>
        <a:srgbClr val="18181E"/>
      </a:dk1>
      <a:lt1>
        <a:srgbClr val="FFFFFF"/>
      </a:lt1>
      <a:dk2>
        <a:srgbClr val="4100EC"/>
      </a:dk2>
      <a:lt2>
        <a:srgbClr val="CFCFFF"/>
      </a:lt2>
      <a:accent1>
        <a:srgbClr val="0093FF"/>
      </a:accent1>
      <a:accent2>
        <a:srgbClr val="240066"/>
      </a:accent2>
      <a:accent3>
        <a:srgbClr val="DC3346"/>
      </a:accent3>
      <a:accent4>
        <a:srgbClr val="FF8D78"/>
      </a:accent4>
      <a:accent5>
        <a:srgbClr val="6F66B1"/>
      </a:accent5>
      <a:accent6>
        <a:srgbClr val="E5DBE7"/>
      </a:accent6>
      <a:hlink>
        <a:srgbClr val="4100EC"/>
      </a:hlink>
      <a:folHlink>
        <a:srgbClr val="24006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C039B1-A995-714F-B23A-6867048BBC18}" vid="{FA177C53-881A-9C4E-9300-448868DB3955}"/>
    </a:ext>
  </a:extLst>
</a:theme>
</file>

<file path=ppt/theme/theme4.xml><?xml version="1.0" encoding="utf-8"?>
<a:theme xmlns:a="http://schemas.openxmlformats.org/drawingml/2006/main" name="Master - Dark BG">
  <a:themeElements>
    <a:clrScheme name="Tac 2023+">
      <a:dk1>
        <a:srgbClr val="18181E"/>
      </a:dk1>
      <a:lt1>
        <a:srgbClr val="FFFFFF"/>
      </a:lt1>
      <a:dk2>
        <a:srgbClr val="4100EC"/>
      </a:dk2>
      <a:lt2>
        <a:srgbClr val="CFCFFF"/>
      </a:lt2>
      <a:accent1>
        <a:srgbClr val="0093FF"/>
      </a:accent1>
      <a:accent2>
        <a:srgbClr val="240066"/>
      </a:accent2>
      <a:accent3>
        <a:srgbClr val="DC3346"/>
      </a:accent3>
      <a:accent4>
        <a:srgbClr val="FF8D78"/>
      </a:accent4>
      <a:accent5>
        <a:srgbClr val="6F66B1"/>
      </a:accent5>
      <a:accent6>
        <a:srgbClr val="E5DBE7"/>
      </a:accent6>
      <a:hlink>
        <a:srgbClr val="4100EC"/>
      </a:hlink>
      <a:folHlink>
        <a:srgbClr val="24006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5D8BFFE-7604-C44C-8C47-ECCC2D1C7803}" vid="{8DECBFB8-6596-8D4C-91BD-07B9D35F095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586A7E3FAC9448D63C3B56F34E458" ma:contentTypeVersion="19" ma:contentTypeDescription="Create a new document." ma:contentTypeScope="" ma:versionID="65bbfc7027fe1525b8ed3ffbdc41a576">
  <xsd:schema xmlns:xsd="http://www.w3.org/2001/XMLSchema" xmlns:xs="http://www.w3.org/2001/XMLSchema" xmlns:p="http://schemas.microsoft.com/office/2006/metadata/properties" xmlns:ns2="35d61037-a748-4970-ba78-81f5aaadf093" xmlns:ns3="cb36e826-d724-4f92-97d1-65dcf3d542b9" targetNamespace="http://schemas.microsoft.com/office/2006/metadata/properties" ma:root="true" ma:fieldsID="d363ff51f4e72fa1f5f52b9292960cbc" ns2:_="" ns3:_="">
    <xsd:import namespace="35d61037-a748-4970-ba78-81f5aaadf093"/>
    <xsd:import namespace="cb36e826-d724-4f92-97d1-65dcf3d542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61037-a748-4970-ba78-81f5aaadf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11e3b69-91f8-4e4a-a992-d13f34712d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6e826-d724-4f92-97d1-65dcf3d542b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8d5dcff-59a5-4cc8-9fb0-b3980b3f9af9}" ma:internalName="TaxCatchAll" ma:showField="CatchAllData" ma:web="cb36e826-d724-4f92-97d1-65dcf3d542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d61037-a748-4970-ba78-81f5aaadf093">
      <Terms xmlns="http://schemas.microsoft.com/office/infopath/2007/PartnerControls"/>
    </lcf76f155ced4ddcb4097134ff3c332f>
    <TaxCatchAll xmlns="cb36e826-d724-4f92-97d1-65dcf3d542b9" xsi:nil="true"/>
  </documentManagement>
</p:properties>
</file>

<file path=customXml/itemProps1.xml><?xml version="1.0" encoding="utf-8"?>
<ds:datastoreItem xmlns:ds="http://schemas.openxmlformats.org/officeDocument/2006/customXml" ds:itemID="{72AD8F18-6F07-4035-9B7C-557BF8C927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0C34EA-60E7-45EF-B0B2-5003F2EDD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d61037-a748-4970-ba78-81f5aaadf093"/>
    <ds:schemaRef ds:uri="cb36e826-d724-4f92-97d1-65dcf3d542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70D8E3-5706-4D22-BA42-F3739FAB1E49}">
  <ds:schemaRefs>
    <ds:schemaRef ds:uri="http://schemas.microsoft.com/office/2006/metadata/properties"/>
    <ds:schemaRef ds:uri="http://schemas.microsoft.com/office/infopath/2007/PartnerControls"/>
    <ds:schemaRef ds:uri="35d61037-a748-4970-ba78-81f5aaadf093"/>
    <ds:schemaRef ds:uri="cb36e826-d724-4f92-97d1-65dcf3d542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1226</Words>
  <Application>Microsoft Office PowerPoint</Application>
  <PresentationFormat>Widescreen</PresentationFormat>
  <Paragraphs>143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1_Master - Dark BG</vt:lpstr>
      <vt:lpstr>1_Master - White BG</vt:lpstr>
      <vt:lpstr>1_Master - Light BG</vt:lpstr>
      <vt:lpstr>Master - Dark BG</vt:lpstr>
      <vt:lpstr>MSFP Master of Science in Financial Planning</vt:lpstr>
      <vt:lpstr>Why Earn Your MSFP?</vt:lpstr>
      <vt:lpstr>Your Education Differentiator</vt:lpstr>
      <vt:lpstr>Program at a 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MSFP ® Admissions Requirements</vt:lpstr>
      <vt:lpstr>Expand Your Opportunities</vt:lpstr>
      <vt:lpstr>Take the Next Step Apply Today</vt:lpstr>
      <vt:lpstr>Financial Psychology Certificate</vt:lpstr>
      <vt:lpstr>Advanced Retirement Planning Certificate</vt:lpstr>
      <vt:lpstr>Advanced High Net Worth Planning Certificate</vt:lpstr>
      <vt:lpstr>Organizational Leadership Certificate</vt:lpstr>
      <vt:lpstr>Executive Leadership Certificate</vt:lpstr>
      <vt:lpstr>Business Succession Planning Certificate</vt:lpstr>
      <vt:lpstr>Estate Planning and Taxation Certificate</vt:lpstr>
      <vt:lpstr>Chartered Advisor in Philanthropy® (CAP ®)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Angelo, Greg</dc:creator>
  <cp:lastModifiedBy>Ebert, Joan Marie</cp:lastModifiedBy>
  <cp:revision>9</cp:revision>
  <dcterms:created xsi:type="dcterms:W3CDTF">2025-01-02T22:01:09Z</dcterms:created>
  <dcterms:modified xsi:type="dcterms:W3CDTF">2025-08-11T20:43:06Z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0x010100079586A7E3FAC9448D63C3B56F34E458</vt:lpwstr>
  </property>
  <property fmtid="{D5CDD505-2E9C-101B-9397-08002B2CF9AE}" pid="3" name="MediaServiceImageTags">
    <vt:lpwstr/>
  </property>
</Properties>
</file>